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97" r:id="rId3"/>
    <p:sldId id="298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1" r:id="rId13"/>
    <p:sldId id="292" r:id="rId14"/>
    <p:sldId id="293" r:id="rId15"/>
    <p:sldId id="290" r:id="rId16"/>
    <p:sldId id="268" r:id="rId17"/>
    <p:sldId id="276" r:id="rId18"/>
    <p:sldId id="302" r:id="rId19"/>
    <p:sldId id="294" r:id="rId20"/>
    <p:sldId id="271" r:id="rId21"/>
    <p:sldId id="272" r:id="rId22"/>
    <p:sldId id="295" r:id="rId23"/>
    <p:sldId id="296" r:id="rId24"/>
    <p:sldId id="299" r:id="rId25"/>
    <p:sldId id="279" r:id="rId26"/>
    <p:sldId id="300" r:id="rId27"/>
    <p:sldId id="301" r:id="rId2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B6294-80AC-4838-8F9A-A1A1C941295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ABDE540-81CC-4284-8F46-AACC6F352B69}">
      <dgm:prSet/>
      <dgm:spPr/>
      <dgm:t>
        <a:bodyPr/>
        <a:lstStyle/>
        <a:p>
          <a:pPr algn="ctr" rtl="0"/>
          <a:r>
            <a:rPr lang="nl-NL" b="1" dirty="0" smtClean="0"/>
            <a:t>Thema Zonnestelsel &amp; Heelal</a:t>
          </a:r>
          <a:endParaRPr lang="nl-NL" dirty="0"/>
        </a:p>
      </dgm:t>
    </dgm:pt>
    <dgm:pt modelId="{102AC3AD-E2CD-4793-976B-161015DD64C3}" type="parTrans" cxnId="{1F92E88C-514F-493B-AFAC-4D655011835B}">
      <dgm:prSet/>
      <dgm:spPr/>
      <dgm:t>
        <a:bodyPr/>
        <a:lstStyle/>
        <a:p>
          <a:endParaRPr lang="nl-NL"/>
        </a:p>
      </dgm:t>
    </dgm:pt>
    <dgm:pt modelId="{490212CD-633A-496E-A206-8C64A7482BB2}" type="sibTrans" cxnId="{1F92E88C-514F-493B-AFAC-4D655011835B}">
      <dgm:prSet/>
      <dgm:spPr/>
      <dgm:t>
        <a:bodyPr/>
        <a:lstStyle/>
        <a:p>
          <a:endParaRPr lang="nl-NL"/>
        </a:p>
      </dgm:t>
    </dgm:pt>
    <dgm:pt modelId="{299E7C63-8EFB-4D70-857B-484B329055F4}" type="pres">
      <dgm:prSet presAssocID="{A7AB6294-80AC-4838-8F9A-A1A1C94129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8D29A57-4812-439F-8BDE-10FF38B2F4BD}" type="pres">
      <dgm:prSet presAssocID="{CABDE540-81CC-4284-8F46-AACC6F352B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494B320-B66F-46EF-B8B3-E2EAD7A382E3}" type="presOf" srcId="{A7AB6294-80AC-4838-8F9A-A1A1C9412959}" destId="{299E7C63-8EFB-4D70-857B-484B329055F4}" srcOrd="0" destOrd="0" presId="urn:microsoft.com/office/officeart/2005/8/layout/vList2"/>
    <dgm:cxn modelId="{1F92E88C-514F-493B-AFAC-4D655011835B}" srcId="{A7AB6294-80AC-4838-8F9A-A1A1C9412959}" destId="{CABDE540-81CC-4284-8F46-AACC6F352B69}" srcOrd="0" destOrd="0" parTransId="{102AC3AD-E2CD-4793-976B-161015DD64C3}" sibTransId="{490212CD-633A-496E-A206-8C64A7482BB2}"/>
    <dgm:cxn modelId="{42C1C478-47B9-4352-BD46-72EB534E6D7E}" type="presOf" srcId="{CABDE540-81CC-4284-8F46-AACC6F352B69}" destId="{B8D29A57-4812-439F-8BDE-10FF38B2F4BD}" srcOrd="0" destOrd="0" presId="urn:microsoft.com/office/officeart/2005/8/layout/vList2"/>
    <dgm:cxn modelId="{51348E30-7F50-48EC-9906-2AA894CCF8A3}" type="presParOf" srcId="{299E7C63-8EFB-4D70-857B-484B329055F4}" destId="{B8D29A57-4812-439F-8BDE-10FF38B2F4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EDD08D-6947-49CA-9CA4-EF818C42129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012A93D-7A25-4A04-8C27-D4EECB24F86D}">
      <dgm:prSet/>
      <dgm:spPr/>
      <dgm:t>
        <a:bodyPr/>
        <a:lstStyle/>
        <a:p>
          <a:pPr algn="ctr" rtl="0"/>
          <a:r>
            <a:rPr lang="nl-NL" b="1" smtClean="0"/>
            <a:t>Meten aan het heelal I</a:t>
          </a:r>
          <a:endParaRPr lang="nl-NL"/>
        </a:p>
      </dgm:t>
    </dgm:pt>
    <dgm:pt modelId="{1C30F27E-1660-40E9-94B3-EEF3C4F5CF20}" type="parTrans" cxnId="{8431293F-8C59-42B4-AF8C-ECECEF8205CB}">
      <dgm:prSet/>
      <dgm:spPr/>
      <dgm:t>
        <a:bodyPr/>
        <a:lstStyle/>
        <a:p>
          <a:endParaRPr lang="nl-NL"/>
        </a:p>
      </dgm:t>
    </dgm:pt>
    <dgm:pt modelId="{AFDB365E-FE48-4A8C-93C1-DF47C54934E7}" type="sibTrans" cxnId="{8431293F-8C59-42B4-AF8C-ECECEF8205CB}">
      <dgm:prSet/>
      <dgm:spPr/>
      <dgm:t>
        <a:bodyPr/>
        <a:lstStyle/>
        <a:p>
          <a:endParaRPr lang="nl-NL"/>
        </a:p>
      </dgm:t>
    </dgm:pt>
    <dgm:pt modelId="{FEB1F552-3D1E-4467-B612-E68DFC061E15}" type="pres">
      <dgm:prSet presAssocID="{AEEDD08D-6947-49CA-9CA4-EF818C421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1BB5094-9496-4C95-BCD0-67B5B198C730}" type="pres">
      <dgm:prSet presAssocID="{2012A93D-7A25-4A04-8C27-D4EECB24F8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431293F-8C59-42B4-AF8C-ECECEF8205CB}" srcId="{AEEDD08D-6947-49CA-9CA4-EF818C421292}" destId="{2012A93D-7A25-4A04-8C27-D4EECB24F86D}" srcOrd="0" destOrd="0" parTransId="{1C30F27E-1660-40E9-94B3-EEF3C4F5CF20}" sibTransId="{AFDB365E-FE48-4A8C-93C1-DF47C54934E7}"/>
    <dgm:cxn modelId="{9758DF04-7900-4359-A1BF-E9808EDB9BE8}" type="presOf" srcId="{2012A93D-7A25-4A04-8C27-D4EECB24F86D}" destId="{A1BB5094-9496-4C95-BCD0-67B5B198C730}" srcOrd="0" destOrd="0" presId="urn:microsoft.com/office/officeart/2005/8/layout/vList2"/>
    <dgm:cxn modelId="{2BB340CA-13FA-43B6-B308-DDDC96453D76}" type="presOf" srcId="{AEEDD08D-6947-49CA-9CA4-EF818C421292}" destId="{FEB1F552-3D1E-4467-B612-E68DFC061E15}" srcOrd="0" destOrd="0" presId="urn:microsoft.com/office/officeart/2005/8/layout/vList2"/>
    <dgm:cxn modelId="{6EBFD845-3A73-4374-A62F-F4F9BDB099AF}" type="presParOf" srcId="{FEB1F552-3D1E-4467-B612-E68DFC061E15}" destId="{A1BB5094-9496-4C95-BCD0-67B5B198C7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157958-5ADF-4B45-8A93-77B3D4FD2AB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105BB2D5-23AC-4E61-8E0E-9E30982F8F23}">
      <dgm:prSet/>
      <dgm:spPr/>
      <dgm:t>
        <a:bodyPr/>
        <a:lstStyle/>
        <a:p>
          <a:pPr algn="ctr" rtl="0"/>
          <a:r>
            <a:rPr lang="nl-NL" smtClean="0"/>
            <a:t>Parallax: meten van afstand tot object vanaf twee uiteinden op dezelfde basis</a:t>
          </a:r>
          <a:endParaRPr lang="nl-NL"/>
        </a:p>
      </dgm:t>
    </dgm:pt>
    <dgm:pt modelId="{3B3621F4-B2EE-40FA-88A7-5A659F6DB23E}" type="parTrans" cxnId="{693DB471-491E-40DE-88DA-E52091B97519}">
      <dgm:prSet/>
      <dgm:spPr/>
      <dgm:t>
        <a:bodyPr/>
        <a:lstStyle/>
        <a:p>
          <a:pPr algn="ctr"/>
          <a:endParaRPr lang="nl-NL"/>
        </a:p>
      </dgm:t>
    </dgm:pt>
    <dgm:pt modelId="{146873D5-0572-401D-9F29-7CC3EAB20435}" type="sibTrans" cxnId="{693DB471-491E-40DE-88DA-E52091B97519}">
      <dgm:prSet/>
      <dgm:spPr/>
      <dgm:t>
        <a:bodyPr/>
        <a:lstStyle/>
        <a:p>
          <a:pPr algn="ctr"/>
          <a:endParaRPr lang="nl-NL"/>
        </a:p>
      </dgm:t>
    </dgm:pt>
    <dgm:pt modelId="{70403167-D59D-430D-B0F6-E8767113D7E4}">
      <dgm:prSet/>
      <dgm:spPr/>
      <dgm:t>
        <a:bodyPr/>
        <a:lstStyle/>
        <a:p>
          <a:pPr algn="ctr" rtl="0"/>
          <a:r>
            <a:rPr lang="nl-NL" dirty="0" smtClean="0"/>
            <a:t>Menselijk vermogen om afstanden te schatten door twee ogen als uiteinden van dezelfde basis</a:t>
          </a:r>
          <a:endParaRPr lang="nl-NL" dirty="0"/>
        </a:p>
      </dgm:t>
    </dgm:pt>
    <dgm:pt modelId="{F3778769-FACD-44FC-9FD2-C2394F239530}" type="parTrans" cxnId="{ACBEF911-0744-4268-9EC8-67589CC63DAD}">
      <dgm:prSet/>
      <dgm:spPr/>
      <dgm:t>
        <a:bodyPr/>
        <a:lstStyle/>
        <a:p>
          <a:pPr algn="ctr"/>
          <a:endParaRPr lang="nl-NL"/>
        </a:p>
      </dgm:t>
    </dgm:pt>
    <dgm:pt modelId="{F925D8E4-B6D6-4CBF-8B8A-62E80D8F616D}" type="sibTrans" cxnId="{ACBEF911-0744-4268-9EC8-67589CC63DAD}">
      <dgm:prSet/>
      <dgm:spPr/>
      <dgm:t>
        <a:bodyPr/>
        <a:lstStyle/>
        <a:p>
          <a:pPr algn="ctr"/>
          <a:endParaRPr lang="nl-NL"/>
        </a:p>
      </dgm:t>
    </dgm:pt>
    <dgm:pt modelId="{8AED2E79-CE64-4BD4-9BA4-033E87DACCF3}">
      <dgm:prSet/>
      <dgm:spPr/>
      <dgm:t>
        <a:bodyPr/>
        <a:lstStyle/>
        <a:p>
          <a:pPr algn="ctr" rtl="0"/>
          <a:r>
            <a:rPr lang="nl-NL" smtClean="0"/>
            <a:t>Mensen met één oog kunnen minder goed afstanden inschatten</a:t>
          </a:r>
          <a:endParaRPr lang="nl-NL"/>
        </a:p>
      </dgm:t>
    </dgm:pt>
    <dgm:pt modelId="{63ADCB8E-3EB6-4C1F-BF82-35D56459D916}" type="parTrans" cxnId="{496CDEBA-C4B0-40F3-9464-9CB5B0076FCC}">
      <dgm:prSet/>
      <dgm:spPr/>
      <dgm:t>
        <a:bodyPr/>
        <a:lstStyle/>
        <a:p>
          <a:pPr algn="ctr"/>
          <a:endParaRPr lang="nl-NL"/>
        </a:p>
      </dgm:t>
    </dgm:pt>
    <dgm:pt modelId="{0A1EEB01-C2B3-4F55-9BE3-F3B51F7B138C}" type="sibTrans" cxnId="{496CDEBA-C4B0-40F3-9464-9CB5B0076FCC}">
      <dgm:prSet/>
      <dgm:spPr/>
      <dgm:t>
        <a:bodyPr/>
        <a:lstStyle/>
        <a:p>
          <a:pPr algn="ctr"/>
          <a:endParaRPr lang="nl-NL"/>
        </a:p>
      </dgm:t>
    </dgm:pt>
    <dgm:pt modelId="{4AFB7E24-6303-4AB8-A148-9DEBA47FF14A}" type="pres">
      <dgm:prSet presAssocID="{63157958-5ADF-4B45-8A93-77B3D4FD2A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3BA1030-3961-4BAA-9A29-958CC308A89C}" type="pres">
      <dgm:prSet presAssocID="{105BB2D5-23AC-4E61-8E0E-9E30982F8F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194237-466C-4C5E-8E49-AB3B42818BC0}" type="pres">
      <dgm:prSet presAssocID="{146873D5-0572-401D-9F29-7CC3EAB20435}" presName="spacer" presStyleCnt="0"/>
      <dgm:spPr/>
    </dgm:pt>
    <dgm:pt modelId="{73731741-6E4F-4614-AB8C-9A9C073C27AB}" type="pres">
      <dgm:prSet presAssocID="{70403167-D59D-430D-B0F6-E8767113D7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44CC0A-712D-4042-AFA6-EBA35350A61F}" type="pres">
      <dgm:prSet presAssocID="{F925D8E4-B6D6-4CBF-8B8A-62E80D8F616D}" presName="spacer" presStyleCnt="0"/>
      <dgm:spPr/>
    </dgm:pt>
    <dgm:pt modelId="{E60A7BD0-4783-4586-9EF3-A8F86B17E111}" type="pres">
      <dgm:prSet presAssocID="{8AED2E79-CE64-4BD4-9BA4-033E87DACC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BB0D62F-5FA6-4B01-A7C5-E0BE59C3E7B7}" type="presOf" srcId="{8AED2E79-CE64-4BD4-9BA4-033E87DACCF3}" destId="{E60A7BD0-4783-4586-9EF3-A8F86B17E111}" srcOrd="0" destOrd="0" presId="urn:microsoft.com/office/officeart/2005/8/layout/vList2"/>
    <dgm:cxn modelId="{7621EC8C-F126-4C54-9B24-96BEECD979BD}" type="presOf" srcId="{63157958-5ADF-4B45-8A93-77B3D4FD2AB1}" destId="{4AFB7E24-6303-4AB8-A148-9DEBA47FF14A}" srcOrd="0" destOrd="0" presId="urn:microsoft.com/office/officeart/2005/8/layout/vList2"/>
    <dgm:cxn modelId="{54BF8FBE-A631-43E7-A97A-497A39B45881}" type="presOf" srcId="{70403167-D59D-430D-B0F6-E8767113D7E4}" destId="{73731741-6E4F-4614-AB8C-9A9C073C27AB}" srcOrd="0" destOrd="0" presId="urn:microsoft.com/office/officeart/2005/8/layout/vList2"/>
    <dgm:cxn modelId="{693DB471-491E-40DE-88DA-E52091B97519}" srcId="{63157958-5ADF-4B45-8A93-77B3D4FD2AB1}" destId="{105BB2D5-23AC-4E61-8E0E-9E30982F8F23}" srcOrd="0" destOrd="0" parTransId="{3B3621F4-B2EE-40FA-88A7-5A659F6DB23E}" sibTransId="{146873D5-0572-401D-9F29-7CC3EAB20435}"/>
    <dgm:cxn modelId="{ACBEF911-0744-4268-9EC8-67589CC63DAD}" srcId="{63157958-5ADF-4B45-8A93-77B3D4FD2AB1}" destId="{70403167-D59D-430D-B0F6-E8767113D7E4}" srcOrd="1" destOrd="0" parTransId="{F3778769-FACD-44FC-9FD2-C2394F239530}" sibTransId="{F925D8E4-B6D6-4CBF-8B8A-62E80D8F616D}"/>
    <dgm:cxn modelId="{496CDEBA-C4B0-40F3-9464-9CB5B0076FCC}" srcId="{63157958-5ADF-4B45-8A93-77B3D4FD2AB1}" destId="{8AED2E79-CE64-4BD4-9BA4-033E87DACCF3}" srcOrd="2" destOrd="0" parTransId="{63ADCB8E-3EB6-4C1F-BF82-35D56459D916}" sibTransId="{0A1EEB01-C2B3-4F55-9BE3-F3B51F7B138C}"/>
    <dgm:cxn modelId="{5EF238FD-A915-4F50-988B-428C2784400B}" type="presOf" srcId="{105BB2D5-23AC-4E61-8E0E-9E30982F8F23}" destId="{93BA1030-3961-4BAA-9A29-958CC308A89C}" srcOrd="0" destOrd="0" presId="urn:microsoft.com/office/officeart/2005/8/layout/vList2"/>
    <dgm:cxn modelId="{680760EE-509D-4223-BE92-65F1E0D99F06}" type="presParOf" srcId="{4AFB7E24-6303-4AB8-A148-9DEBA47FF14A}" destId="{93BA1030-3961-4BAA-9A29-958CC308A89C}" srcOrd="0" destOrd="0" presId="urn:microsoft.com/office/officeart/2005/8/layout/vList2"/>
    <dgm:cxn modelId="{8B203B32-87C8-4A33-A874-51E3267D19F5}" type="presParOf" srcId="{4AFB7E24-6303-4AB8-A148-9DEBA47FF14A}" destId="{EE194237-466C-4C5E-8E49-AB3B42818BC0}" srcOrd="1" destOrd="0" presId="urn:microsoft.com/office/officeart/2005/8/layout/vList2"/>
    <dgm:cxn modelId="{8B17563A-5DDB-4324-AA4D-72EC81B07B8B}" type="presParOf" srcId="{4AFB7E24-6303-4AB8-A148-9DEBA47FF14A}" destId="{73731741-6E4F-4614-AB8C-9A9C073C27AB}" srcOrd="2" destOrd="0" presId="urn:microsoft.com/office/officeart/2005/8/layout/vList2"/>
    <dgm:cxn modelId="{6B64C741-CF14-4F6A-8DC2-9D94F16D490F}" type="presParOf" srcId="{4AFB7E24-6303-4AB8-A148-9DEBA47FF14A}" destId="{7844CC0A-712D-4042-AFA6-EBA35350A61F}" srcOrd="3" destOrd="0" presId="urn:microsoft.com/office/officeart/2005/8/layout/vList2"/>
    <dgm:cxn modelId="{692270AC-3C68-4AAD-8881-E198DEFE4CE4}" type="presParOf" srcId="{4AFB7E24-6303-4AB8-A148-9DEBA47FF14A}" destId="{E60A7BD0-4783-4586-9EF3-A8F86B17E1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83F975-CE6E-4582-B61D-F8AEE2DE354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C8A46E9-3AAE-4A06-A863-951292EA9CAF}">
      <dgm:prSet/>
      <dgm:spPr/>
      <dgm:t>
        <a:bodyPr/>
        <a:lstStyle/>
        <a:p>
          <a:pPr algn="ctr" rtl="0"/>
          <a:r>
            <a:rPr lang="nl-NL" b="1" smtClean="0"/>
            <a:t>Meten aan het heelal II</a:t>
          </a:r>
          <a:endParaRPr lang="nl-NL"/>
        </a:p>
      </dgm:t>
    </dgm:pt>
    <dgm:pt modelId="{EC18E6AC-1307-4E0B-82B2-018E346F38E7}" type="parTrans" cxnId="{B5C7F81E-680D-4A13-953B-FE49B0CF627E}">
      <dgm:prSet/>
      <dgm:spPr/>
      <dgm:t>
        <a:bodyPr/>
        <a:lstStyle/>
        <a:p>
          <a:endParaRPr lang="nl-NL"/>
        </a:p>
      </dgm:t>
    </dgm:pt>
    <dgm:pt modelId="{D88C6608-0808-447E-9CE3-4F5BC0764382}" type="sibTrans" cxnId="{B5C7F81E-680D-4A13-953B-FE49B0CF627E}">
      <dgm:prSet/>
      <dgm:spPr/>
      <dgm:t>
        <a:bodyPr/>
        <a:lstStyle/>
        <a:p>
          <a:endParaRPr lang="nl-NL"/>
        </a:p>
      </dgm:t>
    </dgm:pt>
    <dgm:pt modelId="{A0A4AAC6-772F-42DF-A384-FDFE6735D4F6}" type="pres">
      <dgm:prSet presAssocID="{D683F975-CE6E-4582-B61D-F8AEE2DE3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7814AEE-7B08-40BF-A6D4-1BA251A20CCC}" type="pres">
      <dgm:prSet presAssocID="{7C8A46E9-3AAE-4A06-A863-951292EA9C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1CD544C-2BE6-441E-9F48-FE6C8DD2C87D}" type="presOf" srcId="{7C8A46E9-3AAE-4A06-A863-951292EA9CAF}" destId="{E7814AEE-7B08-40BF-A6D4-1BA251A20CCC}" srcOrd="0" destOrd="0" presId="urn:microsoft.com/office/officeart/2005/8/layout/vList2"/>
    <dgm:cxn modelId="{B5C7F81E-680D-4A13-953B-FE49B0CF627E}" srcId="{D683F975-CE6E-4582-B61D-F8AEE2DE354E}" destId="{7C8A46E9-3AAE-4A06-A863-951292EA9CAF}" srcOrd="0" destOrd="0" parTransId="{EC18E6AC-1307-4E0B-82B2-018E346F38E7}" sibTransId="{D88C6608-0808-447E-9CE3-4F5BC0764382}"/>
    <dgm:cxn modelId="{98CBE135-593B-4EAD-9324-E7909E57EE47}" type="presOf" srcId="{D683F975-CE6E-4582-B61D-F8AEE2DE354E}" destId="{A0A4AAC6-772F-42DF-A384-FDFE6735D4F6}" srcOrd="0" destOrd="0" presId="urn:microsoft.com/office/officeart/2005/8/layout/vList2"/>
    <dgm:cxn modelId="{2C2C0489-8344-4EB1-A7E3-53FD10EE4FDC}" type="presParOf" srcId="{A0A4AAC6-772F-42DF-A384-FDFE6735D4F6}" destId="{E7814AEE-7B08-40BF-A6D4-1BA251A20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C9CD94-5BF8-49C9-9ED1-F583700ECC23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/>
      <dgm:spPr/>
      <dgm:t>
        <a:bodyPr/>
        <a:lstStyle/>
        <a:p>
          <a:endParaRPr lang="nl-NL"/>
        </a:p>
      </dgm:t>
    </dgm:pt>
    <dgm:pt modelId="{308071A2-7279-4AE1-BE49-B914134AF744}">
      <dgm:prSet/>
      <dgm:spPr/>
      <dgm:t>
        <a:bodyPr/>
        <a:lstStyle/>
        <a:p>
          <a:pPr algn="ctr" rtl="0"/>
          <a:r>
            <a:rPr lang="nl-NL" smtClean="0"/>
            <a:t>Waarneming sterren: parallax met de baan van de Aarde als basis</a:t>
          </a:r>
          <a:endParaRPr lang="nl-NL"/>
        </a:p>
      </dgm:t>
    </dgm:pt>
    <dgm:pt modelId="{AB66361F-956F-452E-86CE-27941F882EE3}" type="parTrans" cxnId="{BA4B9A66-683F-4DC0-97DF-3B9645BA48DB}">
      <dgm:prSet/>
      <dgm:spPr/>
      <dgm:t>
        <a:bodyPr/>
        <a:lstStyle/>
        <a:p>
          <a:pPr algn="ctr"/>
          <a:endParaRPr lang="nl-NL"/>
        </a:p>
      </dgm:t>
    </dgm:pt>
    <dgm:pt modelId="{6D83DF8D-AB23-495E-9907-178DE9583FEA}" type="sibTrans" cxnId="{BA4B9A66-683F-4DC0-97DF-3B9645BA48DB}">
      <dgm:prSet/>
      <dgm:spPr/>
      <dgm:t>
        <a:bodyPr/>
        <a:lstStyle/>
        <a:p>
          <a:pPr algn="ctr"/>
          <a:endParaRPr lang="nl-NL"/>
        </a:p>
      </dgm:t>
    </dgm:pt>
    <dgm:pt modelId="{ECF4095A-5B6C-4930-A36D-7880685D6B57}">
      <dgm:prSet/>
      <dgm:spPr/>
      <dgm:t>
        <a:bodyPr/>
        <a:lstStyle/>
        <a:p>
          <a:pPr algn="ctr" rtl="0"/>
          <a:r>
            <a:rPr lang="nl-NL" smtClean="0"/>
            <a:t>Parallaxhoek vanuit baan Aarde zeer klein: zeer nauwkeurige metingen nodig</a:t>
          </a:r>
          <a:endParaRPr lang="nl-NL"/>
        </a:p>
      </dgm:t>
    </dgm:pt>
    <dgm:pt modelId="{B0ECB7A4-0ECD-4D12-94A4-5074B2E8C1F2}" type="parTrans" cxnId="{3A7B1225-78BA-4B1F-8F70-EA459CF8D53A}">
      <dgm:prSet/>
      <dgm:spPr/>
      <dgm:t>
        <a:bodyPr/>
        <a:lstStyle/>
        <a:p>
          <a:pPr algn="ctr"/>
          <a:endParaRPr lang="nl-NL"/>
        </a:p>
      </dgm:t>
    </dgm:pt>
    <dgm:pt modelId="{9543FEFB-FF7A-451B-AC1C-663E0FD64F4C}" type="sibTrans" cxnId="{3A7B1225-78BA-4B1F-8F70-EA459CF8D53A}">
      <dgm:prSet/>
      <dgm:spPr/>
      <dgm:t>
        <a:bodyPr/>
        <a:lstStyle/>
        <a:p>
          <a:pPr algn="ctr"/>
          <a:endParaRPr lang="nl-NL"/>
        </a:p>
      </dgm:t>
    </dgm:pt>
    <dgm:pt modelId="{D1FF036A-67D8-4A1B-A87D-D6CB91C3BD3C}">
      <dgm:prSet/>
      <dgm:spPr/>
      <dgm:t>
        <a:bodyPr/>
        <a:lstStyle/>
        <a:p>
          <a:pPr algn="ctr" rtl="0"/>
          <a:r>
            <a:rPr lang="nl-NL" smtClean="0"/>
            <a:t>Probleem bij metingen: zwakkere sterren staan verder weg. Dat bleek niet zo: sterren hebben verschillende sterkte.</a:t>
          </a:r>
          <a:endParaRPr lang="nl-NL"/>
        </a:p>
      </dgm:t>
    </dgm:pt>
    <dgm:pt modelId="{18CA8A77-23BC-487B-B31A-A28D38845872}" type="parTrans" cxnId="{BD9D951A-B66F-476A-8B31-644E5B12D55D}">
      <dgm:prSet/>
      <dgm:spPr/>
      <dgm:t>
        <a:bodyPr/>
        <a:lstStyle/>
        <a:p>
          <a:pPr algn="ctr"/>
          <a:endParaRPr lang="nl-NL"/>
        </a:p>
      </dgm:t>
    </dgm:pt>
    <dgm:pt modelId="{7FF5D48A-92AB-4221-AECE-8F24EA169F7D}" type="sibTrans" cxnId="{BD9D951A-B66F-476A-8B31-644E5B12D55D}">
      <dgm:prSet/>
      <dgm:spPr/>
      <dgm:t>
        <a:bodyPr/>
        <a:lstStyle/>
        <a:p>
          <a:pPr algn="ctr"/>
          <a:endParaRPr lang="nl-NL"/>
        </a:p>
      </dgm:t>
    </dgm:pt>
    <dgm:pt modelId="{6F9E83C8-D5E4-4A87-B164-43B35BB36EC3}" type="pres">
      <dgm:prSet presAssocID="{D1C9CD94-5BF8-49C9-9ED1-F583700ECC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3F564B-C634-4154-98F3-CE4DA7170EEC}" type="pres">
      <dgm:prSet presAssocID="{308071A2-7279-4AE1-BE49-B914134AF7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EFD4D5-2DBC-49F4-9F9D-F1B8900691CD}" type="pres">
      <dgm:prSet presAssocID="{6D83DF8D-AB23-495E-9907-178DE9583FEA}" presName="spacer" presStyleCnt="0"/>
      <dgm:spPr/>
    </dgm:pt>
    <dgm:pt modelId="{1F72FC07-F104-403B-96FB-E8FCD66AF53F}" type="pres">
      <dgm:prSet presAssocID="{ECF4095A-5B6C-4930-A36D-7880685D6B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EA48AF-B8C4-4911-86E5-9FEDB3AA5F8B}" type="pres">
      <dgm:prSet presAssocID="{9543FEFB-FF7A-451B-AC1C-663E0FD64F4C}" presName="spacer" presStyleCnt="0"/>
      <dgm:spPr/>
    </dgm:pt>
    <dgm:pt modelId="{C9FBD3AE-1E0E-4B88-959E-103021C59BFA}" type="pres">
      <dgm:prSet presAssocID="{D1FF036A-67D8-4A1B-A87D-D6CB91C3BD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701628-B44E-4AB2-8B1C-B68D7CE99374}" type="presOf" srcId="{D1C9CD94-5BF8-49C9-9ED1-F583700ECC23}" destId="{6F9E83C8-D5E4-4A87-B164-43B35BB36EC3}" srcOrd="0" destOrd="0" presId="urn:microsoft.com/office/officeart/2005/8/layout/vList2"/>
    <dgm:cxn modelId="{3A7B1225-78BA-4B1F-8F70-EA459CF8D53A}" srcId="{D1C9CD94-5BF8-49C9-9ED1-F583700ECC23}" destId="{ECF4095A-5B6C-4930-A36D-7880685D6B57}" srcOrd="1" destOrd="0" parTransId="{B0ECB7A4-0ECD-4D12-94A4-5074B2E8C1F2}" sibTransId="{9543FEFB-FF7A-451B-AC1C-663E0FD64F4C}"/>
    <dgm:cxn modelId="{C5960D08-C5B8-4D07-A733-B2464D2A92C6}" type="presOf" srcId="{D1FF036A-67D8-4A1B-A87D-D6CB91C3BD3C}" destId="{C9FBD3AE-1E0E-4B88-959E-103021C59BFA}" srcOrd="0" destOrd="0" presId="urn:microsoft.com/office/officeart/2005/8/layout/vList2"/>
    <dgm:cxn modelId="{41B8939E-F2AB-4892-8742-B24CD5B396AA}" type="presOf" srcId="{308071A2-7279-4AE1-BE49-B914134AF744}" destId="{303F564B-C634-4154-98F3-CE4DA7170EEC}" srcOrd="0" destOrd="0" presId="urn:microsoft.com/office/officeart/2005/8/layout/vList2"/>
    <dgm:cxn modelId="{E18B3D61-95EE-405B-ACDB-2A6C9F89FFAC}" type="presOf" srcId="{ECF4095A-5B6C-4930-A36D-7880685D6B57}" destId="{1F72FC07-F104-403B-96FB-E8FCD66AF53F}" srcOrd="0" destOrd="0" presId="urn:microsoft.com/office/officeart/2005/8/layout/vList2"/>
    <dgm:cxn modelId="{BA4B9A66-683F-4DC0-97DF-3B9645BA48DB}" srcId="{D1C9CD94-5BF8-49C9-9ED1-F583700ECC23}" destId="{308071A2-7279-4AE1-BE49-B914134AF744}" srcOrd="0" destOrd="0" parTransId="{AB66361F-956F-452E-86CE-27941F882EE3}" sibTransId="{6D83DF8D-AB23-495E-9907-178DE9583FEA}"/>
    <dgm:cxn modelId="{BD9D951A-B66F-476A-8B31-644E5B12D55D}" srcId="{D1C9CD94-5BF8-49C9-9ED1-F583700ECC23}" destId="{D1FF036A-67D8-4A1B-A87D-D6CB91C3BD3C}" srcOrd="2" destOrd="0" parTransId="{18CA8A77-23BC-487B-B31A-A28D38845872}" sibTransId="{7FF5D48A-92AB-4221-AECE-8F24EA169F7D}"/>
    <dgm:cxn modelId="{110C7E20-EBAF-4722-8213-1724F37573A3}" type="presParOf" srcId="{6F9E83C8-D5E4-4A87-B164-43B35BB36EC3}" destId="{303F564B-C634-4154-98F3-CE4DA7170EEC}" srcOrd="0" destOrd="0" presId="urn:microsoft.com/office/officeart/2005/8/layout/vList2"/>
    <dgm:cxn modelId="{C46E08EC-D1C8-4599-A4CB-4A8C506BFE22}" type="presParOf" srcId="{6F9E83C8-D5E4-4A87-B164-43B35BB36EC3}" destId="{DAEFD4D5-2DBC-49F4-9F9D-F1B8900691CD}" srcOrd="1" destOrd="0" presId="urn:microsoft.com/office/officeart/2005/8/layout/vList2"/>
    <dgm:cxn modelId="{C9DE6561-AB59-4A4E-B959-EAF9F5CB76B8}" type="presParOf" srcId="{6F9E83C8-D5E4-4A87-B164-43B35BB36EC3}" destId="{1F72FC07-F104-403B-96FB-E8FCD66AF53F}" srcOrd="2" destOrd="0" presId="urn:microsoft.com/office/officeart/2005/8/layout/vList2"/>
    <dgm:cxn modelId="{72D92E3D-0C13-46B2-BCE2-C6A57260FE9E}" type="presParOf" srcId="{6F9E83C8-D5E4-4A87-B164-43B35BB36EC3}" destId="{10EA48AF-B8C4-4911-86E5-9FEDB3AA5F8B}" srcOrd="3" destOrd="0" presId="urn:microsoft.com/office/officeart/2005/8/layout/vList2"/>
    <dgm:cxn modelId="{87B0585D-AC77-488E-90F6-6091B9FC113A}" type="presParOf" srcId="{6F9E83C8-D5E4-4A87-B164-43B35BB36EC3}" destId="{C9FBD3AE-1E0E-4B88-959E-103021C59B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66D8AB-DA16-479E-870F-778EAF6B15B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C21C3F7-472B-41B9-B6E6-9F616E8DE946}">
      <dgm:prSet/>
      <dgm:spPr/>
      <dgm:t>
        <a:bodyPr/>
        <a:lstStyle/>
        <a:p>
          <a:pPr algn="ctr" rtl="0"/>
          <a:r>
            <a:rPr lang="nl-NL" b="1" smtClean="0"/>
            <a:t>Meten </a:t>
          </a:r>
          <a:br>
            <a:rPr lang="nl-NL" b="1" smtClean="0"/>
          </a:br>
          <a:r>
            <a:rPr lang="nl-NL" b="1" smtClean="0"/>
            <a:t>aan </a:t>
          </a:r>
          <a:br>
            <a:rPr lang="nl-NL" b="1" smtClean="0"/>
          </a:br>
          <a:r>
            <a:rPr lang="nl-NL" b="1" smtClean="0"/>
            <a:t>het </a:t>
          </a:r>
          <a:br>
            <a:rPr lang="nl-NL" b="1" smtClean="0"/>
          </a:br>
          <a:r>
            <a:rPr lang="nl-NL" b="1" smtClean="0"/>
            <a:t>heelal</a:t>
          </a:r>
          <a:br>
            <a:rPr lang="nl-NL" b="1" smtClean="0"/>
          </a:br>
          <a:r>
            <a:rPr lang="nl-NL" b="1" smtClean="0"/>
            <a:t>III</a:t>
          </a:r>
          <a:endParaRPr lang="nl-NL"/>
        </a:p>
      </dgm:t>
    </dgm:pt>
    <dgm:pt modelId="{EF4345E5-FDA4-4087-8C7E-324C05CABF06}" type="parTrans" cxnId="{F7DBD771-EC51-4339-A633-8BF89C6AF918}">
      <dgm:prSet/>
      <dgm:spPr/>
      <dgm:t>
        <a:bodyPr/>
        <a:lstStyle/>
        <a:p>
          <a:pPr algn="ctr"/>
          <a:endParaRPr lang="nl-NL"/>
        </a:p>
      </dgm:t>
    </dgm:pt>
    <dgm:pt modelId="{54C48237-3FF8-4767-BCEF-5B43E1E14BDB}" type="sibTrans" cxnId="{F7DBD771-EC51-4339-A633-8BF89C6AF918}">
      <dgm:prSet/>
      <dgm:spPr/>
      <dgm:t>
        <a:bodyPr/>
        <a:lstStyle/>
        <a:p>
          <a:pPr algn="ctr"/>
          <a:endParaRPr lang="nl-NL"/>
        </a:p>
      </dgm:t>
    </dgm:pt>
    <dgm:pt modelId="{BC593EB3-F994-4C1C-A0EC-3CADDAA15805}" type="pres">
      <dgm:prSet presAssocID="{F066D8AB-DA16-479E-870F-778EAF6B15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26BA954-6135-42E5-A4EB-7BE19C1989F0}" type="pres">
      <dgm:prSet presAssocID="{0C21C3F7-472B-41B9-B6E6-9F616E8DE9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286A59E-DE96-413D-9871-7D47F3179088}" type="presOf" srcId="{F066D8AB-DA16-479E-870F-778EAF6B15B1}" destId="{BC593EB3-F994-4C1C-A0EC-3CADDAA15805}" srcOrd="0" destOrd="0" presId="urn:microsoft.com/office/officeart/2005/8/layout/vList2"/>
    <dgm:cxn modelId="{F7DBD771-EC51-4339-A633-8BF89C6AF918}" srcId="{F066D8AB-DA16-479E-870F-778EAF6B15B1}" destId="{0C21C3F7-472B-41B9-B6E6-9F616E8DE946}" srcOrd="0" destOrd="0" parTransId="{EF4345E5-FDA4-4087-8C7E-324C05CABF06}" sibTransId="{54C48237-3FF8-4767-BCEF-5B43E1E14BDB}"/>
    <dgm:cxn modelId="{9E5DFDA9-189D-47EB-8C07-C6FA9BE6E896}" type="presOf" srcId="{0C21C3F7-472B-41B9-B6E6-9F616E8DE946}" destId="{426BA954-6135-42E5-A4EB-7BE19C1989F0}" srcOrd="0" destOrd="0" presId="urn:microsoft.com/office/officeart/2005/8/layout/vList2"/>
    <dgm:cxn modelId="{08BB03AD-C89A-4F79-93AB-A96535E95E35}" type="presParOf" srcId="{BC593EB3-F994-4C1C-A0EC-3CADDAA15805}" destId="{426BA954-6135-42E5-A4EB-7BE19C1989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34F143-4356-4371-A62F-C27B8745EC9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F536C97-6F85-4E47-9D8D-2CB7E9AB82F2}">
      <dgm:prSet/>
      <dgm:spPr/>
      <dgm:t>
        <a:bodyPr/>
        <a:lstStyle/>
        <a:p>
          <a:pPr algn="ctr" rtl="0"/>
          <a:r>
            <a:rPr lang="nl-NL" b="1" smtClean="0"/>
            <a:t>Ontstaan van sterren I</a:t>
          </a:r>
          <a:endParaRPr lang="nl-NL"/>
        </a:p>
      </dgm:t>
    </dgm:pt>
    <dgm:pt modelId="{86807D8C-48AD-48ED-ADA2-346B868AEE14}" type="parTrans" cxnId="{2225349E-24C8-4581-A73A-109C196212F6}">
      <dgm:prSet/>
      <dgm:spPr/>
      <dgm:t>
        <a:bodyPr/>
        <a:lstStyle/>
        <a:p>
          <a:endParaRPr lang="nl-NL"/>
        </a:p>
      </dgm:t>
    </dgm:pt>
    <dgm:pt modelId="{6386EAB3-634D-4DC5-95BD-5CB9DDB532EC}" type="sibTrans" cxnId="{2225349E-24C8-4581-A73A-109C196212F6}">
      <dgm:prSet/>
      <dgm:spPr/>
      <dgm:t>
        <a:bodyPr/>
        <a:lstStyle/>
        <a:p>
          <a:endParaRPr lang="nl-NL"/>
        </a:p>
      </dgm:t>
    </dgm:pt>
    <dgm:pt modelId="{F4DDB773-A0EF-4684-AE0D-CD85502C4A78}" type="pres">
      <dgm:prSet presAssocID="{4F34F143-4356-4371-A62F-C27B8745EC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E024C55-B653-4E63-8097-C5B2C62828FE}" type="pres">
      <dgm:prSet presAssocID="{3F536C97-6F85-4E47-9D8D-2CB7E9AB82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DF5EF7D-65F7-4526-A26D-98483F9141A5}" type="presOf" srcId="{3F536C97-6F85-4E47-9D8D-2CB7E9AB82F2}" destId="{FE024C55-B653-4E63-8097-C5B2C62828FE}" srcOrd="0" destOrd="0" presId="urn:microsoft.com/office/officeart/2005/8/layout/vList2"/>
    <dgm:cxn modelId="{2225349E-24C8-4581-A73A-109C196212F6}" srcId="{4F34F143-4356-4371-A62F-C27B8745EC93}" destId="{3F536C97-6F85-4E47-9D8D-2CB7E9AB82F2}" srcOrd="0" destOrd="0" parTransId="{86807D8C-48AD-48ED-ADA2-346B868AEE14}" sibTransId="{6386EAB3-634D-4DC5-95BD-5CB9DDB532EC}"/>
    <dgm:cxn modelId="{FB27AA3C-3DB6-47F6-8135-B9DF33B6F602}" type="presOf" srcId="{4F34F143-4356-4371-A62F-C27B8745EC93}" destId="{F4DDB773-A0EF-4684-AE0D-CD85502C4A78}" srcOrd="0" destOrd="0" presId="urn:microsoft.com/office/officeart/2005/8/layout/vList2"/>
    <dgm:cxn modelId="{D05602C9-CFEB-4CD4-A2CE-8F043A993D8A}" type="presParOf" srcId="{F4DDB773-A0EF-4684-AE0D-CD85502C4A78}" destId="{FE024C55-B653-4E63-8097-C5B2C62828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FCC640-E179-4A4A-9ED1-97C8D3DC3E27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976F28D-91C6-493D-8959-99030E0929CD}">
      <dgm:prSet/>
      <dgm:spPr/>
      <dgm:t>
        <a:bodyPr/>
        <a:lstStyle/>
        <a:p>
          <a:pPr rtl="0"/>
          <a:r>
            <a:rPr lang="nl-NL" dirty="0" smtClean="0"/>
            <a:t>Nevels: stof en gas, meestal grotendeels waterstof</a:t>
          </a:r>
          <a:endParaRPr lang="nl-NL" dirty="0"/>
        </a:p>
      </dgm:t>
    </dgm:pt>
    <dgm:pt modelId="{1DC86E43-5003-442C-A9E8-2E7389300DFA}" type="parTrans" cxnId="{25D624AF-031F-4ED2-BE6C-D3CE6E59E792}">
      <dgm:prSet/>
      <dgm:spPr/>
      <dgm:t>
        <a:bodyPr/>
        <a:lstStyle/>
        <a:p>
          <a:endParaRPr lang="nl-NL"/>
        </a:p>
      </dgm:t>
    </dgm:pt>
    <dgm:pt modelId="{4491777E-5589-4A6E-BACD-F96940A7ECAB}" type="sibTrans" cxnId="{25D624AF-031F-4ED2-BE6C-D3CE6E59E792}">
      <dgm:prSet/>
      <dgm:spPr/>
      <dgm:t>
        <a:bodyPr/>
        <a:lstStyle/>
        <a:p>
          <a:endParaRPr lang="nl-NL"/>
        </a:p>
      </dgm:t>
    </dgm:pt>
    <dgm:pt modelId="{ED1513CA-54FE-4DA0-B8BD-B3ED24C31CEB}">
      <dgm:prSet/>
      <dgm:spPr/>
      <dgm:t>
        <a:bodyPr/>
        <a:lstStyle/>
        <a:p>
          <a:pPr rtl="0"/>
          <a:r>
            <a:rPr lang="nl-NL" dirty="0" smtClean="0"/>
            <a:t>De nevels beginnen zich te verdichten: massa trekt massa aan – van buitenkant richting centrum – proces van miljoenen jaren</a:t>
          </a:r>
          <a:endParaRPr lang="nl-NL" dirty="0"/>
        </a:p>
      </dgm:t>
    </dgm:pt>
    <dgm:pt modelId="{67E030E9-0669-4B7A-A1A9-003F0AB836C5}" type="parTrans" cxnId="{082526EC-A5A0-4929-B256-CDED330B5E21}">
      <dgm:prSet/>
      <dgm:spPr/>
      <dgm:t>
        <a:bodyPr/>
        <a:lstStyle/>
        <a:p>
          <a:endParaRPr lang="nl-NL"/>
        </a:p>
      </dgm:t>
    </dgm:pt>
    <dgm:pt modelId="{E8C52807-4FFE-4844-8289-4254AE24FEED}" type="sibTrans" cxnId="{082526EC-A5A0-4929-B256-CDED330B5E21}">
      <dgm:prSet/>
      <dgm:spPr/>
      <dgm:t>
        <a:bodyPr/>
        <a:lstStyle/>
        <a:p>
          <a:endParaRPr lang="nl-NL"/>
        </a:p>
      </dgm:t>
    </dgm:pt>
    <dgm:pt modelId="{0373BC6B-A1CB-4131-84AE-F12B42831695}">
      <dgm:prSet/>
      <dgm:spPr/>
      <dgm:t>
        <a:bodyPr/>
        <a:lstStyle/>
        <a:p>
          <a:pPr rtl="0"/>
          <a:r>
            <a:rPr lang="nl-NL" dirty="0" smtClean="0"/>
            <a:t>Druk en temperatuur wordt zo hoog dat er </a:t>
          </a:r>
          <a:r>
            <a:rPr lang="nl-NL" b="1" dirty="0" smtClean="0"/>
            <a:t>kernfusie </a:t>
          </a:r>
          <a:r>
            <a:rPr lang="nl-NL" dirty="0" smtClean="0"/>
            <a:t>optreedt</a:t>
          </a:r>
          <a:endParaRPr lang="nl-NL" dirty="0"/>
        </a:p>
      </dgm:t>
    </dgm:pt>
    <dgm:pt modelId="{C0C7FB92-8ACD-4071-B6C7-CCC182B4E4DE}" type="parTrans" cxnId="{20283066-94C5-433E-AA3E-CE38AB910622}">
      <dgm:prSet/>
      <dgm:spPr/>
      <dgm:t>
        <a:bodyPr/>
        <a:lstStyle/>
        <a:p>
          <a:endParaRPr lang="nl-NL"/>
        </a:p>
      </dgm:t>
    </dgm:pt>
    <dgm:pt modelId="{DA8297B0-BD29-447A-801B-D1EB3FBAACD4}" type="sibTrans" cxnId="{20283066-94C5-433E-AA3E-CE38AB910622}">
      <dgm:prSet/>
      <dgm:spPr/>
      <dgm:t>
        <a:bodyPr/>
        <a:lstStyle/>
        <a:p>
          <a:endParaRPr lang="nl-NL"/>
        </a:p>
      </dgm:t>
    </dgm:pt>
    <dgm:pt modelId="{BC4CAB4A-490E-439B-9D33-6B0DEBF7D260}">
      <dgm:prSet/>
      <dgm:spPr/>
      <dgm:t>
        <a:bodyPr/>
        <a:lstStyle/>
        <a:p>
          <a:pPr rtl="0"/>
          <a:r>
            <a:rPr lang="nl-NL" dirty="0" smtClean="0"/>
            <a:t>Onze zon: Twee waterstof vormt één helium (</a:t>
          </a:r>
          <a:r>
            <a:rPr lang="nl-NL" dirty="0" err="1" smtClean="0"/>
            <a:t>H</a:t>
          </a:r>
          <a:r>
            <a:rPr lang="nl-NL" dirty="0" err="1" smtClean="0">
              <a:sym typeface="Wingdings"/>
            </a:rPr>
            <a:t></a:t>
          </a:r>
          <a:r>
            <a:rPr lang="nl-NL" dirty="0" err="1" smtClean="0"/>
            <a:t>He</a:t>
          </a:r>
          <a:r>
            <a:rPr lang="nl-NL" dirty="0" smtClean="0"/>
            <a:t>)</a:t>
          </a:r>
          <a:endParaRPr lang="nl-NL" dirty="0"/>
        </a:p>
      </dgm:t>
    </dgm:pt>
    <dgm:pt modelId="{FBFCFEF6-45AF-4B32-BE1E-369F428E7CA6}" type="parTrans" cxnId="{0DF3FE7D-71C5-4545-AC48-F168EF493460}">
      <dgm:prSet/>
      <dgm:spPr/>
      <dgm:t>
        <a:bodyPr/>
        <a:lstStyle/>
        <a:p>
          <a:endParaRPr lang="nl-NL"/>
        </a:p>
      </dgm:t>
    </dgm:pt>
    <dgm:pt modelId="{51DF0F05-9339-48F9-A500-45E0E54097AB}" type="sibTrans" cxnId="{0DF3FE7D-71C5-4545-AC48-F168EF493460}">
      <dgm:prSet/>
      <dgm:spPr/>
      <dgm:t>
        <a:bodyPr/>
        <a:lstStyle/>
        <a:p>
          <a:endParaRPr lang="nl-NL"/>
        </a:p>
      </dgm:t>
    </dgm:pt>
    <dgm:pt modelId="{BE1AF034-8445-4DE8-99E9-CCE1A3601B1E}" type="pres">
      <dgm:prSet presAssocID="{D4FCC640-E179-4A4A-9ED1-97C8D3DC3E2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15FFD33B-D8DD-4731-BD05-0E2E7CA5A76C}" type="pres">
      <dgm:prSet presAssocID="{D4FCC640-E179-4A4A-9ED1-97C8D3DC3E27}" presName="pyramid" presStyleLbl="node1" presStyleIdx="0" presStyleCnt="1" custScaleX="88255" custLinFactNeighborX="-32424" custLinFactNeighborY="-1602"/>
      <dgm:spPr/>
    </dgm:pt>
    <dgm:pt modelId="{7CE8F6A9-D4F7-4B6E-BD3F-123232B3EA5E}" type="pres">
      <dgm:prSet presAssocID="{D4FCC640-E179-4A4A-9ED1-97C8D3DC3E27}" presName="theList" presStyleCnt="0"/>
      <dgm:spPr/>
    </dgm:pt>
    <dgm:pt modelId="{087EA843-F78B-4BA4-8EB3-876D2A627072}" type="pres">
      <dgm:prSet presAssocID="{E976F28D-91C6-493D-8959-99030E0929CD}" presName="aNode" presStyleLbl="fgAcc1" presStyleIdx="0" presStyleCnt="4" custScaleX="176923" custLinFactY="-19765" custLinFactNeighborX="-25042" custLinFactNeighborY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019E26-46A9-4D6A-9547-CD546F86C4AB}" type="pres">
      <dgm:prSet presAssocID="{E976F28D-91C6-493D-8959-99030E0929CD}" presName="aSpace" presStyleCnt="0"/>
      <dgm:spPr/>
    </dgm:pt>
    <dgm:pt modelId="{DB5A8E01-66E9-4614-A8AF-52AE180DF0C0}" type="pres">
      <dgm:prSet presAssocID="{ED1513CA-54FE-4DA0-B8BD-B3ED24C31CEB}" presName="aNode" presStyleLbl="fgAcc1" presStyleIdx="1" presStyleCnt="4" custScaleX="172741" custScaleY="135773" custLinFactY="-13653" custLinFactNeighborX="-27133" custLinFactNeighborY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95DEA5-22FF-4363-B38C-264257B2EE98}" type="pres">
      <dgm:prSet presAssocID="{ED1513CA-54FE-4DA0-B8BD-B3ED24C31CEB}" presName="aSpace" presStyleCnt="0"/>
      <dgm:spPr/>
    </dgm:pt>
    <dgm:pt modelId="{A131A267-AE52-4CCE-B536-39B1B383F356}" type="pres">
      <dgm:prSet presAssocID="{0373BC6B-A1CB-4131-84AE-F12B42831695}" presName="aNode" presStyleLbl="fgAcc1" presStyleIdx="2" presStyleCnt="4" custScaleX="139425" custLinFactY="-6133" custLinFactNeighborX="-43791" custLinFactNeighborY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9A1697-BC29-4A40-9635-01C5546823E8}" type="pres">
      <dgm:prSet presAssocID="{0373BC6B-A1CB-4131-84AE-F12B42831695}" presName="aSpace" presStyleCnt="0"/>
      <dgm:spPr/>
    </dgm:pt>
    <dgm:pt modelId="{9929023A-AC35-4383-98DC-C42644B03BBE}" type="pres">
      <dgm:prSet presAssocID="{BC4CAB4A-490E-439B-9D33-6B0DEBF7D260}" presName="aNode" presStyleLbl="fgAcc1" presStyleIdx="3" presStyleCnt="4" custScaleX="138340" custLinFactNeighborX="-48719" custLinFactNeighborY="-7968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4E0169-C3E1-457F-AD14-F952FC400E28}" type="pres">
      <dgm:prSet presAssocID="{BC4CAB4A-490E-439B-9D33-6B0DEBF7D260}" presName="aSpace" presStyleCnt="0"/>
      <dgm:spPr/>
    </dgm:pt>
  </dgm:ptLst>
  <dgm:cxnLst>
    <dgm:cxn modelId="{082526EC-A5A0-4929-B256-CDED330B5E21}" srcId="{D4FCC640-E179-4A4A-9ED1-97C8D3DC3E27}" destId="{ED1513CA-54FE-4DA0-B8BD-B3ED24C31CEB}" srcOrd="1" destOrd="0" parTransId="{67E030E9-0669-4B7A-A1A9-003F0AB836C5}" sibTransId="{E8C52807-4FFE-4844-8289-4254AE24FEED}"/>
    <dgm:cxn modelId="{ABC97CD3-9CE2-446A-ADEE-0BAD6D5D5CEA}" type="presOf" srcId="{ED1513CA-54FE-4DA0-B8BD-B3ED24C31CEB}" destId="{DB5A8E01-66E9-4614-A8AF-52AE180DF0C0}" srcOrd="0" destOrd="0" presId="urn:microsoft.com/office/officeart/2005/8/layout/pyramid2"/>
    <dgm:cxn modelId="{180EB3E3-84EE-4B6D-92DE-4BA934C987E3}" type="presOf" srcId="{0373BC6B-A1CB-4131-84AE-F12B42831695}" destId="{A131A267-AE52-4CCE-B536-39B1B383F356}" srcOrd="0" destOrd="0" presId="urn:microsoft.com/office/officeart/2005/8/layout/pyramid2"/>
    <dgm:cxn modelId="{7FE4F486-C8EE-4397-843D-6CDB1369D465}" type="presOf" srcId="{BC4CAB4A-490E-439B-9D33-6B0DEBF7D260}" destId="{9929023A-AC35-4383-98DC-C42644B03BBE}" srcOrd="0" destOrd="0" presId="urn:microsoft.com/office/officeart/2005/8/layout/pyramid2"/>
    <dgm:cxn modelId="{20283066-94C5-433E-AA3E-CE38AB910622}" srcId="{D4FCC640-E179-4A4A-9ED1-97C8D3DC3E27}" destId="{0373BC6B-A1CB-4131-84AE-F12B42831695}" srcOrd="2" destOrd="0" parTransId="{C0C7FB92-8ACD-4071-B6C7-CCC182B4E4DE}" sibTransId="{DA8297B0-BD29-447A-801B-D1EB3FBAACD4}"/>
    <dgm:cxn modelId="{25D624AF-031F-4ED2-BE6C-D3CE6E59E792}" srcId="{D4FCC640-E179-4A4A-9ED1-97C8D3DC3E27}" destId="{E976F28D-91C6-493D-8959-99030E0929CD}" srcOrd="0" destOrd="0" parTransId="{1DC86E43-5003-442C-A9E8-2E7389300DFA}" sibTransId="{4491777E-5589-4A6E-BACD-F96940A7ECAB}"/>
    <dgm:cxn modelId="{58350992-6AD6-46D2-8C05-0D8078F5224C}" type="presOf" srcId="{D4FCC640-E179-4A4A-9ED1-97C8D3DC3E27}" destId="{BE1AF034-8445-4DE8-99E9-CCE1A3601B1E}" srcOrd="0" destOrd="0" presId="urn:microsoft.com/office/officeart/2005/8/layout/pyramid2"/>
    <dgm:cxn modelId="{6879B5B1-A67D-4D3D-ACCE-890F8E06F115}" type="presOf" srcId="{E976F28D-91C6-493D-8959-99030E0929CD}" destId="{087EA843-F78B-4BA4-8EB3-876D2A627072}" srcOrd="0" destOrd="0" presId="urn:microsoft.com/office/officeart/2005/8/layout/pyramid2"/>
    <dgm:cxn modelId="{0DF3FE7D-71C5-4545-AC48-F168EF493460}" srcId="{D4FCC640-E179-4A4A-9ED1-97C8D3DC3E27}" destId="{BC4CAB4A-490E-439B-9D33-6B0DEBF7D260}" srcOrd="3" destOrd="0" parTransId="{FBFCFEF6-45AF-4B32-BE1E-369F428E7CA6}" sibTransId="{51DF0F05-9339-48F9-A500-45E0E54097AB}"/>
    <dgm:cxn modelId="{5163ECD3-E9A8-4003-9D42-738EB1EDE117}" type="presParOf" srcId="{BE1AF034-8445-4DE8-99E9-CCE1A3601B1E}" destId="{15FFD33B-D8DD-4731-BD05-0E2E7CA5A76C}" srcOrd="0" destOrd="0" presId="urn:microsoft.com/office/officeart/2005/8/layout/pyramid2"/>
    <dgm:cxn modelId="{B8C2794C-C8EB-41AD-ACDF-BF4F141A4416}" type="presParOf" srcId="{BE1AF034-8445-4DE8-99E9-CCE1A3601B1E}" destId="{7CE8F6A9-D4F7-4B6E-BD3F-123232B3EA5E}" srcOrd="1" destOrd="0" presId="urn:microsoft.com/office/officeart/2005/8/layout/pyramid2"/>
    <dgm:cxn modelId="{EF9F8F60-CCD7-4648-BFCB-9D880ABC7F0D}" type="presParOf" srcId="{7CE8F6A9-D4F7-4B6E-BD3F-123232B3EA5E}" destId="{087EA843-F78B-4BA4-8EB3-876D2A627072}" srcOrd="0" destOrd="0" presId="urn:microsoft.com/office/officeart/2005/8/layout/pyramid2"/>
    <dgm:cxn modelId="{913E0040-33FA-445E-9951-5D6AAAE9F42D}" type="presParOf" srcId="{7CE8F6A9-D4F7-4B6E-BD3F-123232B3EA5E}" destId="{A1019E26-46A9-4D6A-9547-CD546F86C4AB}" srcOrd="1" destOrd="0" presId="urn:microsoft.com/office/officeart/2005/8/layout/pyramid2"/>
    <dgm:cxn modelId="{AF89C5D1-7FC1-44DA-96A8-9D9B245F132A}" type="presParOf" srcId="{7CE8F6A9-D4F7-4B6E-BD3F-123232B3EA5E}" destId="{DB5A8E01-66E9-4614-A8AF-52AE180DF0C0}" srcOrd="2" destOrd="0" presId="urn:microsoft.com/office/officeart/2005/8/layout/pyramid2"/>
    <dgm:cxn modelId="{7C05CCFE-2AFA-4369-9DB8-1E699820B9BE}" type="presParOf" srcId="{7CE8F6A9-D4F7-4B6E-BD3F-123232B3EA5E}" destId="{CC95DEA5-22FF-4363-B38C-264257B2EE98}" srcOrd="3" destOrd="0" presId="urn:microsoft.com/office/officeart/2005/8/layout/pyramid2"/>
    <dgm:cxn modelId="{BDA7FD82-BAEE-4EAF-96D7-6B02C904FAA6}" type="presParOf" srcId="{7CE8F6A9-D4F7-4B6E-BD3F-123232B3EA5E}" destId="{A131A267-AE52-4CCE-B536-39B1B383F356}" srcOrd="4" destOrd="0" presId="urn:microsoft.com/office/officeart/2005/8/layout/pyramid2"/>
    <dgm:cxn modelId="{DF1826EF-24E7-4CB7-A33C-AB4DBF53E2D4}" type="presParOf" srcId="{7CE8F6A9-D4F7-4B6E-BD3F-123232B3EA5E}" destId="{B09A1697-BC29-4A40-9635-01C5546823E8}" srcOrd="5" destOrd="0" presId="urn:microsoft.com/office/officeart/2005/8/layout/pyramid2"/>
    <dgm:cxn modelId="{1BD0F7AB-18D4-4983-8DCA-8F2626B9C108}" type="presParOf" srcId="{7CE8F6A9-D4F7-4B6E-BD3F-123232B3EA5E}" destId="{9929023A-AC35-4383-98DC-C42644B03BBE}" srcOrd="6" destOrd="0" presId="urn:microsoft.com/office/officeart/2005/8/layout/pyramid2"/>
    <dgm:cxn modelId="{EE41D725-0159-4171-A6E2-9EC69B92A39D}" type="presParOf" srcId="{7CE8F6A9-D4F7-4B6E-BD3F-123232B3EA5E}" destId="{8F4E0169-C3E1-457F-AD14-F952FC400E2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172717B-6C53-48B5-9D6B-96BE107D380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7FF3A46-3B1A-45B8-8C9C-B270890D64E7}">
      <dgm:prSet/>
      <dgm:spPr/>
      <dgm:t>
        <a:bodyPr/>
        <a:lstStyle/>
        <a:p>
          <a:pPr rtl="0"/>
          <a:r>
            <a:rPr lang="nl-NL" b="1" smtClean="0"/>
            <a:t>Ontstaan van sterren II</a:t>
          </a:r>
          <a:endParaRPr lang="nl-NL"/>
        </a:p>
      </dgm:t>
    </dgm:pt>
    <dgm:pt modelId="{B1E55366-6EB3-453E-9522-7B1DCDB1555F}" type="parTrans" cxnId="{BC070D4E-3FF4-42A2-85F5-782F6B32EA7B}">
      <dgm:prSet/>
      <dgm:spPr/>
      <dgm:t>
        <a:bodyPr/>
        <a:lstStyle/>
        <a:p>
          <a:endParaRPr lang="nl-NL"/>
        </a:p>
      </dgm:t>
    </dgm:pt>
    <dgm:pt modelId="{9A8323D9-457B-4B1B-99EB-6B64F7895347}" type="sibTrans" cxnId="{BC070D4E-3FF4-42A2-85F5-782F6B32EA7B}">
      <dgm:prSet/>
      <dgm:spPr/>
      <dgm:t>
        <a:bodyPr/>
        <a:lstStyle/>
        <a:p>
          <a:endParaRPr lang="nl-NL"/>
        </a:p>
      </dgm:t>
    </dgm:pt>
    <dgm:pt modelId="{AB3CB69C-CDCD-41FD-9D8B-766E57543DD0}" type="pres">
      <dgm:prSet presAssocID="{0172717B-6C53-48B5-9D6B-96BE107D38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5CB782A-9D39-4C19-91A1-0FA12B443E36}" type="pres">
      <dgm:prSet presAssocID="{27FF3A46-3B1A-45B8-8C9C-B270890D64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23016D-23AF-4CF7-AA46-558854D2C8A5}" type="presOf" srcId="{0172717B-6C53-48B5-9D6B-96BE107D380C}" destId="{AB3CB69C-CDCD-41FD-9D8B-766E57543DD0}" srcOrd="0" destOrd="0" presId="urn:microsoft.com/office/officeart/2005/8/layout/vList2"/>
    <dgm:cxn modelId="{BC070D4E-3FF4-42A2-85F5-782F6B32EA7B}" srcId="{0172717B-6C53-48B5-9D6B-96BE107D380C}" destId="{27FF3A46-3B1A-45B8-8C9C-B270890D64E7}" srcOrd="0" destOrd="0" parTransId="{B1E55366-6EB3-453E-9522-7B1DCDB1555F}" sibTransId="{9A8323D9-457B-4B1B-99EB-6B64F7895347}"/>
    <dgm:cxn modelId="{120E883B-6BEA-48EA-8B61-6913F60429A7}" type="presOf" srcId="{27FF3A46-3B1A-45B8-8C9C-B270890D64E7}" destId="{85CB782A-9D39-4C19-91A1-0FA12B443E36}" srcOrd="0" destOrd="0" presId="urn:microsoft.com/office/officeart/2005/8/layout/vList2"/>
    <dgm:cxn modelId="{B2861915-73E8-4BB1-BCA8-D464BC2F7AFD}" type="presParOf" srcId="{AB3CB69C-CDCD-41FD-9D8B-766E57543DD0}" destId="{85CB782A-9D39-4C19-91A1-0FA12B443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3573D7-D3BB-4B35-ADB3-05A1C8088C60}" type="doc">
      <dgm:prSet loTypeId="urn:microsoft.com/office/officeart/2005/8/layout/target3" loCatId="relationship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D1347EC7-0FBC-4D30-8902-42436C4FAF59}">
      <dgm:prSet custT="1"/>
      <dgm:spPr/>
      <dgm:t>
        <a:bodyPr/>
        <a:lstStyle/>
        <a:p>
          <a:pPr algn="l" rtl="0"/>
          <a:r>
            <a:rPr lang="nl-NL" sz="2000" smtClean="0"/>
            <a:t>Onze Zon: 2x waterstof vormt 1x helium (2H</a:t>
          </a:r>
          <a:r>
            <a:rPr lang="nl-NL" sz="2000" smtClean="0">
              <a:sym typeface="Wingdings"/>
            </a:rPr>
            <a:t></a:t>
          </a:r>
          <a:r>
            <a:rPr lang="nl-NL" sz="2000" smtClean="0"/>
            <a:t>He)</a:t>
          </a:r>
          <a:endParaRPr lang="nl-NL" sz="2000"/>
        </a:p>
      </dgm:t>
    </dgm:pt>
    <dgm:pt modelId="{BCA34FA5-59A6-4AB2-9451-AA04C1EAE832}" type="parTrans" cxnId="{EC29482D-1DF4-4174-9881-A91229957266}">
      <dgm:prSet/>
      <dgm:spPr/>
      <dgm:t>
        <a:bodyPr/>
        <a:lstStyle/>
        <a:p>
          <a:pPr algn="l"/>
          <a:endParaRPr lang="nl-NL" sz="2000"/>
        </a:p>
      </dgm:t>
    </dgm:pt>
    <dgm:pt modelId="{A4083B7C-8484-4DE0-9A87-E9FC3E1D06D3}" type="sibTrans" cxnId="{EC29482D-1DF4-4174-9881-A91229957266}">
      <dgm:prSet/>
      <dgm:spPr/>
      <dgm:t>
        <a:bodyPr/>
        <a:lstStyle/>
        <a:p>
          <a:pPr algn="l"/>
          <a:endParaRPr lang="nl-NL" sz="2000"/>
        </a:p>
      </dgm:t>
    </dgm:pt>
    <dgm:pt modelId="{B75EF12F-5482-4C22-9AAF-0CD63B09FECC}">
      <dgm:prSet custT="1"/>
      <dgm:spPr/>
      <dgm:t>
        <a:bodyPr/>
        <a:lstStyle/>
        <a:p>
          <a:pPr algn="l" rtl="0"/>
          <a:r>
            <a:rPr lang="nl-NL" sz="2000" smtClean="0"/>
            <a:t>Waterstof is dus de brandstof voor de kernfusie</a:t>
          </a:r>
          <a:endParaRPr lang="nl-NL" sz="2000"/>
        </a:p>
      </dgm:t>
    </dgm:pt>
    <dgm:pt modelId="{1EA795BE-6F13-4F84-8E98-40C47A33662C}" type="parTrans" cxnId="{21845F4A-DA45-4944-9325-686DB8128B7D}">
      <dgm:prSet/>
      <dgm:spPr/>
      <dgm:t>
        <a:bodyPr/>
        <a:lstStyle/>
        <a:p>
          <a:pPr algn="l"/>
          <a:endParaRPr lang="nl-NL" sz="2000"/>
        </a:p>
      </dgm:t>
    </dgm:pt>
    <dgm:pt modelId="{2DB2EA91-FBFA-4C94-BED5-63F126DA48D6}" type="sibTrans" cxnId="{21845F4A-DA45-4944-9325-686DB8128B7D}">
      <dgm:prSet/>
      <dgm:spPr/>
      <dgm:t>
        <a:bodyPr/>
        <a:lstStyle/>
        <a:p>
          <a:pPr algn="l"/>
          <a:endParaRPr lang="nl-NL" sz="2000"/>
        </a:p>
      </dgm:t>
    </dgm:pt>
    <dgm:pt modelId="{30AC7660-BC4D-4E48-B4CF-6BD4C4D957A6}">
      <dgm:prSet custT="1"/>
      <dgm:spPr/>
      <dgm:t>
        <a:bodyPr/>
        <a:lstStyle/>
        <a:p>
          <a:pPr algn="l" rtl="0"/>
          <a:r>
            <a:rPr lang="nl-NL" sz="2000" smtClean="0"/>
            <a:t>Brandstof raakt ooit op – einde van de Zon</a:t>
          </a:r>
          <a:endParaRPr lang="nl-NL" sz="2000"/>
        </a:p>
      </dgm:t>
    </dgm:pt>
    <dgm:pt modelId="{EE03F800-3AB7-40C7-8B36-72CED134F28B}" type="parTrans" cxnId="{6DBB8BA4-6A96-4045-B45C-AC55492DCE7E}">
      <dgm:prSet/>
      <dgm:spPr/>
      <dgm:t>
        <a:bodyPr/>
        <a:lstStyle/>
        <a:p>
          <a:pPr algn="l"/>
          <a:endParaRPr lang="nl-NL" sz="2000"/>
        </a:p>
      </dgm:t>
    </dgm:pt>
    <dgm:pt modelId="{B6F19B59-9A26-444E-8602-59DF10B02BB6}" type="sibTrans" cxnId="{6DBB8BA4-6A96-4045-B45C-AC55492DCE7E}">
      <dgm:prSet/>
      <dgm:spPr/>
      <dgm:t>
        <a:bodyPr/>
        <a:lstStyle/>
        <a:p>
          <a:pPr algn="l"/>
          <a:endParaRPr lang="nl-NL" sz="2000"/>
        </a:p>
      </dgm:t>
    </dgm:pt>
    <dgm:pt modelId="{4D172830-414F-436B-BF07-A39A3FF15020}">
      <dgm:prSet custT="1"/>
      <dgm:spPr/>
      <dgm:t>
        <a:bodyPr/>
        <a:lstStyle/>
        <a:p>
          <a:pPr algn="l" rtl="0"/>
          <a:r>
            <a:rPr lang="nl-NL" sz="2000" smtClean="0"/>
            <a:t>Elke ster heeft een levenscyclus: wordt geboren en sterft</a:t>
          </a:r>
          <a:endParaRPr lang="nl-NL" sz="2000"/>
        </a:p>
      </dgm:t>
    </dgm:pt>
    <dgm:pt modelId="{F0B413A8-62A1-4BAF-A895-BA6AA0AE8812}" type="parTrans" cxnId="{0BF57638-66E3-4B55-9559-3ECCA2C5171B}">
      <dgm:prSet/>
      <dgm:spPr/>
      <dgm:t>
        <a:bodyPr/>
        <a:lstStyle/>
        <a:p>
          <a:pPr algn="l"/>
          <a:endParaRPr lang="nl-NL" sz="2000"/>
        </a:p>
      </dgm:t>
    </dgm:pt>
    <dgm:pt modelId="{0A2189EC-24A6-4F3F-AF9E-3B6B9C2D798B}" type="sibTrans" cxnId="{0BF57638-66E3-4B55-9559-3ECCA2C5171B}">
      <dgm:prSet/>
      <dgm:spPr/>
      <dgm:t>
        <a:bodyPr/>
        <a:lstStyle/>
        <a:p>
          <a:pPr algn="l"/>
          <a:endParaRPr lang="nl-NL" sz="2000"/>
        </a:p>
      </dgm:t>
    </dgm:pt>
    <dgm:pt modelId="{588955E6-9929-4A09-8BBC-9A73033A6707}">
      <dgm:prSet custT="1"/>
      <dgm:spPr/>
      <dgm:t>
        <a:bodyPr/>
        <a:lstStyle/>
        <a:p>
          <a:pPr algn="l" rtl="0"/>
          <a:r>
            <a:rPr lang="nl-NL" sz="2000" smtClean="0"/>
            <a:t>Onze Zon: ongeveer 10 miljard jaar (gele ster, gemiddelde grootte)</a:t>
          </a:r>
          <a:endParaRPr lang="nl-NL" sz="2000"/>
        </a:p>
      </dgm:t>
    </dgm:pt>
    <dgm:pt modelId="{546889F3-C271-4913-84BD-883082C50526}" type="parTrans" cxnId="{C90A612A-FA63-4C72-982A-5B7EE5B380B6}">
      <dgm:prSet/>
      <dgm:spPr/>
      <dgm:t>
        <a:bodyPr/>
        <a:lstStyle/>
        <a:p>
          <a:pPr algn="l"/>
          <a:endParaRPr lang="nl-NL" sz="2000"/>
        </a:p>
      </dgm:t>
    </dgm:pt>
    <dgm:pt modelId="{8C5644DB-4A6A-48A8-AA95-C944CB967083}" type="sibTrans" cxnId="{C90A612A-FA63-4C72-982A-5B7EE5B380B6}">
      <dgm:prSet/>
      <dgm:spPr/>
      <dgm:t>
        <a:bodyPr/>
        <a:lstStyle/>
        <a:p>
          <a:pPr algn="l"/>
          <a:endParaRPr lang="nl-NL" sz="2000"/>
        </a:p>
      </dgm:t>
    </dgm:pt>
    <dgm:pt modelId="{1CD89C19-E97B-4A6E-8E6B-F31C7316314B}">
      <dgm:prSet custT="1"/>
      <dgm:spPr/>
      <dgm:t>
        <a:bodyPr/>
        <a:lstStyle/>
        <a:p>
          <a:pPr algn="l" rtl="0"/>
          <a:r>
            <a:rPr lang="nl-NL" sz="2000" smtClean="0"/>
            <a:t>Nu dus op de helft</a:t>
          </a:r>
          <a:endParaRPr lang="nl-NL" sz="2000"/>
        </a:p>
      </dgm:t>
    </dgm:pt>
    <dgm:pt modelId="{C2D62CB9-AE1F-4518-B36D-2BE2BD8F449A}" type="parTrans" cxnId="{48894802-E863-4C28-B8A6-190FD37C3C3C}">
      <dgm:prSet/>
      <dgm:spPr/>
      <dgm:t>
        <a:bodyPr/>
        <a:lstStyle/>
        <a:p>
          <a:pPr algn="l"/>
          <a:endParaRPr lang="nl-NL" sz="2000"/>
        </a:p>
      </dgm:t>
    </dgm:pt>
    <dgm:pt modelId="{951176B5-DBDF-40A2-B8A2-C42497977296}" type="sibTrans" cxnId="{48894802-E863-4C28-B8A6-190FD37C3C3C}">
      <dgm:prSet/>
      <dgm:spPr/>
      <dgm:t>
        <a:bodyPr/>
        <a:lstStyle/>
        <a:p>
          <a:pPr algn="l"/>
          <a:endParaRPr lang="nl-NL" sz="2000"/>
        </a:p>
      </dgm:t>
    </dgm:pt>
    <dgm:pt modelId="{B2151EF7-8A84-4C45-9F8C-21D55A78E434}" type="pres">
      <dgm:prSet presAssocID="{583573D7-D3BB-4B35-ADB3-05A1C8088C6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70A4CDF-B1DC-48FB-B560-4B15874DFBF7}" type="pres">
      <dgm:prSet presAssocID="{D1347EC7-0FBC-4D30-8902-42436C4FAF59}" presName="circle1" presStyleLbl="node1" presStyleIdx="0" presStyleCnt="6"/>
      <dgm:spPr/>
    </dgm:pt>
    <dgm:pt modelId="{FDA94F20-1F33-4570-95BC-EC1516281F10}" type="pres">
      <dgm:prSet presAssocID="{D1347EC7-0FBC-4D30-8902-42436C4FAF59}" presName="space" presStyleCnt="0"/>
      <dgm:spPr/>
    </dgm:pt>
    <dgm:pt modelId="{D0D6AA41-3E0D-4B7B-8A12-C0AEC09F2D7E}" type="pres">
      <dgm:prSet presAssocID="{D1347EC7-0FBC-4D30-8902-42436C4FAF59}" presName="rect1" presStyleLbl="alignAcc1" presStyleIdx="0" presStyleCnt="6"/>
      <dgm:spPr/>
      <dgm:t>
        <a:bodyPr/>
        <a:lstStyle/>
        <a:p>
          <a:endParaRPr lang="nl-NL"/>
        </a:p>
      </dgm:t>
    </dgm:pt>
    <dgm:pt modelId="{646BADA8-62F1-449B-95B0-41539854A318}" type="pres">
      <dgm:prSet presAssocID="{B75EF12F-5482-4C22-9AAF-0CD63B09FECC}" presName="vertSpace2" presStyleLbl="node1" presStyleIdx="0" presStyleCnt="6"/>
      <dgm:spPr/>
    </dgm:pt>
    <dgm:pt modelId="{0C160A14-7D66-4396-8852-84E9034E7E1E}" type="pres">
      <dgm:prSet presAssocID="{B75EF12F-5482-4C22-9AAF-0CD63B09FECC}" presName="circle2" presStyleLbl="node1" presStyleIdx="1" presStyleCnt="6"/>
      <dgm:spPr/>
    </dgm:pt>
    <dgm:pt modelId="{8EDFAE65-6452-4C21-B630-FD05A7931FD9}" type="pres">
      <dgm:prSet presAssocID="{B75EF12F-5482-4C22-9AAF-0CD63B09FECC}" presName="rect2" presStyleLbl="alignAcc1" presStyleIdx="1" presStyleCnt="6"/>
      <dgm:spPr/>
      <dgm:t>
        <a:bodyPr/>
        <a:lstStyle/>
        <a:p>
          <a:endParaRPr lang="nl-NL"/>
        </a:p>
      </dgm:t>
    </dgm:pt>
    <dgm:pt modelId="{AB519580-C569-4E54-A5AD-EAD32A76E7DD}" type="pres">
      <dgm:prSet presAssocID="{30AC7660-BC4D-4E48-B4CF-6BD4C4D957A6}" presName="vertSpace3" presStyleLbl="node1" presStyleIdx="1" presStyleCnt="6"/>
      <dgm:spPr/>
    </dgm:pt>
    <dgm:pt modelId="{E69B1753-0A63-478F-8F63-A0A68A4CAC7D}" type="pres">
      <dgm:prSet presAssocID="{30AC7660-BC4D-4E48-B4CF-6BD4C4D957A6}" presName="circle3" presStyleLbl="node1" presStyleIdx="2" presStyleCnt="6"/>
      <dgm:spPr/>
    </dgm:pt>
    <dgm:pt modelId="{80CE34BE-7765-4AE0-A6C3-4AD8DC883AA5}" type="pres">
      <dgm:prSet presAssocID="{30AC7660-BC4D-4E48-B4CF-6BD4C4D957A6}" presName="rect3" presStyleLbl="alignAcc1" presStyleIdx="2" presStyleCnt="6"/>
      <dgm:spPr/>
      <dgm:t>
        <a:bodyPr/>
        <a:lstStyle/>
        <a:p>
          <a:endParaRPr lang="nl-NL"/>
        </a:p>
      </dgm:t>
    </dgm:pt>
    <dgm:pt modelId="{65EEC975-DA2D-474A-9723-81C09701FC2B}" type="pres">
      <dgm:prSet presAssocID="{4D172830-414F-436B-BF07-A39A3FF15020}" presName="vertSpace4" presStyleLbl="node1" presStyleIdx="2" presStyleCnt="6"/>
      <dgm:spPr/>
    </dgm:pt>
    <dgm:pt modelId="{EA188617-2907-4958-8F2C-A5906D21816B}" type="pres">
      <dgm:prSet presAssocID="{4D172830-414F-436B-BF07-A39A3FF15020}" presName="circle4" presStyleLbl="node1" presStyleIdx="3" presStyleCnt="6"/>
      <dgm:spPr/>
    </dgm:pt>
    <dgm:pt modelId="{7A98889E-B545-42D6-9371-6B1394A60E69}" type="pres">
      <dgm:prSet presAssocID="{4D172830-414F-436B-BF07-A39A3FF15020}" presName="rect4" presStyleLbl="alignAcc1" presStyleIdx="3" presStyleCnt="6"/>
      <dgm:spPr/>
      <dgm:t>
        <a:bodyPr/>
        <a:lstStyle/>
        <a:p>
          <a:endParaRPr lang="nl-NL"/>
        </a:p>
      </dgm:t>
    </dgm:pt>
    <dgm:pt modelId="{39AD68AF-C976-4B79-809A-96494BE6BAFE}" type="pres">
      <dgm:prSet presAssocID="{588955E6-9929-4A09-8BBC-9A73033A6707}" presName="vertSpace5" presStyleLbl="node1" presStyleIdx="3" presStyleCnt="6"/>
      <dgm:spPr/>
    </dgm:pt>
    <dgm:pt modelId="{98BDFF21-8F83-4A8B-9A69-A429994894A0}" type="pres">
      <dgm:prSet presAssocID="{588955E6-9929-4A09-8BBC-9A73033A6707}" presName="circle5" presStyleLbl="node1" presStyleIdx="4" presStyleCnt="6"/>
      <dgm:spPr/>
    </dgm:pt>
    <dgm:pt modelId="{563DFF92-40EF-424D-B8FC-3406C153269C}" type="pres">
      <dgm:prSet presAssocID="{588955E6-9929-4A09-8BBC-9A73033A6707}" presName="rect5" presStyleLbl="alignAcc1" presStyleIdx="4" presStyleCnt="6"/>
      <dgm:spPr/>
      <dgm:t>
        <a:bodyPr/>
        <a:lstStyle/>
        <a:p>
          <a:endParaRPr lang="nl-NL"/>
        </a:p>
      </dgm:t>
    </dgm:pt>
    <dgm:pt modelId="{1CF24726-30A9-4CFE-9A43-284C019CD706}" type="pres">
      <dgm:prSet presAssocID="{1CD89C19-E97B-4A6E-8E6B-F31C7316314B}" presName="vertSpace6" presStyleLbl="node1" presStyleIdx="4" presStyleCnt="6"/>
      <dgm:spPr/>
    </dgm:pt>
    <dgm:pt modelId="{8D9BC9FD-B792-424F-A8FB-3C2114888DFE}" type="pres">
      <dgm:prSet presAssocID="{1CD89C19-E97B-4A6E-8E6B-F31C7316314B}" presName="circle6" presStyleLbl="node1" presStyleIdx="5" presStyleCnt="6"/>
      <dgm:spPr/>
    </dgm:pt>
    <dgm:pt modelId="{9D763A0D-BABF-4BA7-A735-62652DF3711D}" type="pres">
      <dgm:prSet presAssocID="{1CD89C19-E97B-4A6E-8E6B-F31C7316314B}" presName="rect6" presStyleLbl="alignAcc1" presStyleIdx="5" presStyleCnt="6"/>
      <dgm:spPr/>
      <dgm:t>
        <a:bodyPr/>
        <a:lstStyle/>
        <a:p>
          <a:endParaRPr lang="nl-NL"/>
        </a:p>
      </dgm:t>
    </dgm:pt>
    <dgm:pt modelId="{B7960DED-28F4-4AEE-B4A7-FEA4B8782EA6}" type="pres">
      <dgm:prSet presAssocID="{D1347EC7-0FBC-4D30-8902-42436C4FAF59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1F4D3F-03AE-40A3-B6C8-9710B56EBBC5}" type="pres">
      <dgm:prSet presAssocID="{B75EF12F-5482-4C22-9AAF-0CD63B09FECC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4873D9-6CC0-4789-804D-230387C0FF5A}" type="pres">
      <dgm:prSet presAssocID="{30AC7660-BC4D-4E48-B4CF-6BD4C4D957A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C87727-7A13-40B8-9B51-69F510B051AD}" type="pres">
      <dgm:prSet presAssocID="{4D172830-414F-436B-BF07-A39A3FF15020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3473E9-04C7-4870-8FBD-23AE2FFAA2F9}" type="pres">
      <dgm:prSet presAssocID="{588955E6-9929-4A09-8BBC-9A73033A6707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8CF60E-BBEB-41CC-A5FA-73AABB16A156}" type="pres">
      <dgm:prSet presAssocID="{1CD89C19-E97B-4A6E-8E6B-F31C7316314B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C487D1-1A90-4CDF-B076-EA7E3A8BA0E7}" type="presOf" srcId="{4D172830-414F-436B-BF07-A39A3FF15020}" destId="{D9C87727-7A13-40B8-9B51-69F510B051AD}" srcOrd="1" destOrd="0" presId="urn:microsoft.com/office/officeart/2005/8/layout/target3"/>
    <dgm:cxn modelId="{91D9E506-AFA8-43F9-B122-E74A4374C7EA}" type="presOf" srcId="{B75EF12F-5482-4C22-9AAF-0CD63B09FECC}" destId="{8EDFAE65-6452-4C21-B630-FD05A7931FD9}" srcOrd="0" destOrd="0" presId="urn:microsoft.com/office/officeart/2005/8/layout/target3"/>
    <dgm:cxn modelId="{21845F4A-DA45-4944-9325-686DB8128B7D}" srcId="{583573D7-D3BB-4B35-ADB3-05A1C8088C60}" destId="{B75EF12F-5482-4C22-9AAF-0CD63B09FECC}" srcOrd="1" destOrd="0" parTransId="{1EA795BE-6F13-4F84-8E98-40C47A33662C}" sibTransId="{2DB2EA91-FBFA-4C94-BED5-63F126DA48D6}"/>
    <dgm:cxn modelId="{1D792975-6AC0-4955-8308-71BD827C76A7}" type="presOf" srcId="{588955E6-9929-4A09-8BBC-9A73033A6707}" destId="{563DFF92-40EF-424D-B8FC-3406C153269C}" srcOrd="0" destOrd="0" presId="urn:microsoft.com/office/officeart/2005/8/layout/target3"/>
    <dgm:cxn modelId="{F2343F63-7126-41F6-86AD-90B3A1942A37}" type="presOf" srcId="{583573D7-D3BB-4B35-ADB3-05A1C8088C60}" destId="{B2151EF7-8A84-4C45-9F8C-21D55A78E434}" srcOrd="0" destOrd="0" presId="urn:microsoft.com/office/officeart/2005/8/layout/target3"/>
    <dgm:cxn modelId="{7AFC8E06-0984-417C-A5EC-8FDCC3F8B5E3}" type="presOf" srcId="{30AC7660-BC4D-4E48-B4CF-6BD4C4D957A6}" destId="{80CE34BE-7765-4AE0-A6C3-4AD8DC883AA5}" srcOrd="0" destOrd="0" presId="urn:microsoft.com/office/officeart/2005/8/layout/target3"/>
    <dgm:cxn modelId="{BCA4B131-6F96-4216-899F-33351B6361F7}" type="presOf" srcId="{B75EF12F-5482-4C22-9AAF-0CD63B09FECC}" destId="{171F4D3F-03AE-40A3-B6C8-9710B56EBBC5}" srcOrd="1" destOrd="0" presId="urn:microsoft.com/office/officeart/2005/8/layout/target3"/>
    <dgm:cxn modelId="{EC29482D-1DF4-4174-9881-A91229957266}" srcId="{583573D7-D3BB-4B35-ADB3-05A1C8088C60}" destId="{D1347EC7-0FBC-4D30-8902-42436C4FAF59}" srcOrd="0" destOrd="0" parTransId="{BCA34FA5-59A6-4AB2-9451-AA04C1EAE832}" sibTransId="{A4083B7C-8484-4DE0-9A87-E9FC3E1D06D3}"/>
    <dgm:cxn modelId="{0C3BD0EE-073D-4EE3-A0C4-79DD0278ED34}" type="presOf" srcId="{D1347EC7-0FBC-4D30-8902-42436C4FAF59}" destId="{B7960DED-28F4-4AEE-B4A7-FEA4B8782EA6}" srcOrd="1" destOrd="0" presId="urn:microsoft.com/office/officeart/2005/8/layout/target3"/>
    <dgm:cxn modelId="{204FBE78-DA88-406C-8BAB-E55A3CF3E632}" type="presOf" srcId="{30AC7660-BC4D-4E48-B4CF-6BD4C4D957A6}" destId="{F84873D9-6CC0-4789-804D-230387C0FF5A}" srcOrd="1" destOrd="0" presId="urn:microsoft.com/office/officeart/2005/8/layout/target3"/>
    <dgm:cxn modelId="{48894802-E863-4C28-B8A6-190FD37C3C3C}" srcId="{583573D7-D3BB-4B35-ADB3-05A1C8088C60}" destId="{1CD89C19-E97B-4A6E-8E6B-F31C7316314B}" srcOrd="5" destOrd="0" parTransId="{C2D62CB9-AE1F-4518-B36D-2BE2BD8F449A}" sibTransId="{951176B5-DBDF-40A2-B8A2-C42497977296}"/>
    <dgm:cxn modelId="{ECE9E4E5-FCAD-4F22-A521-69831A191DCE}" type="presOf" srcId="{1CD89C19-E97B-4A6E-8E6B-F31C7316314B}" destId="{758CF60E-BBEB-41CC-A5FA-73AABB16A156}" srcOrd="1" destOrd="0" presId="urn:microsoft.com/office/officeart/2005/8/layout/target3"/>
    <dgm:cxn modelId="{227AFF93-6D78-4780-ACA6-7E73254BB91E}" type="presOf" srcId="{D1347EC7-0FBC-4D30-8902-42436C4FAF59}" destId="{D0D6AA41-3E0D-4B7B-8A12-C0AEC09F2D7E}" srcOrd="0" destOrd="0" presId="urn:microsoft.com/office/officeart/2005/8/layout/target3"/>
    <dgm:cxn modelId="{0BF57638-66E3-4B55-9559-3ECCA2C5171B}" srcId="{583573D7-D3BB-4B35-ADB3-05A1C8088C60}" destId="{4D172830-414F-436B-BF07-A39A3FF15020}" srcOrd="3" destOrd="0" parTransId="{F0B413A8-62A1-4BAF-A895-BA6AA0AE8812}" sibTransId="{0A2189EC-24A6-4F3F-AF9E-3B6B9C2D798B}"/>
    <dgm:cxn modelId="{6DBB8BA4-6A96-4045-B45C-AC55492DCE7E}" srcId="{583573D7-D3BB-4B35-ADB3-05A1C8088C60}" destId="{30AC7660-BC4D-4E48-B4CF-6BD4C4D957A6}" srcOrd="2" destOrd="0" parTransId="{EE03F800-3AB7-40C7-8B36-72CED134F28B}" sibTransId="{B6F19B59-9A26-444E-8602-59DF10B02BB6}"/>
    <dgm:cxn modelId="{E6C746BB-C62F-4BAC-80F7-61F022E4E84A}" type="presOf" srcId="{588955E6-9929-4A09-8BBC-9A73033A6707}" destId="{043473E9-04C7-4870-8FBD-23AE2FFAA2F9}" srcOrd="1" destOrd="0" presId="urn:microsoft.com/office/officeart/2005/8/layout/target3"/>
    <dgm:cxn modelId="{EFD71BAF-E85A-4C1D-97BD-33E8B7E41AC6}" type="presOf" srcId="{4D172830-414F-436B-BF07-A39A3FF15020}" destId="{7A98889E-B545-42D6-9371-6B1394A60E69}" srcOrd="0" destOrd="0" presId="urn:microsoft.com/office/officeart/2005/8/layout/target3"/>
    <dgm:cxn modelId="{A4CFFEEA-3388-4951-A065-1177251B53C3}" type="presOf" srcId="{1CD89C19-E97B-4A6E-8E6B-F31C7316314B}" destId="{9D763A0D-BABF-4BA7-A735-62652DF3711D}" srcOrd="0" destOrd="0" presId="urn:microsoft.com/office/officeart/2005/8/layout/target3"/>
    <dgm:cxn modelId="{C90A612A-FA63-4C72-982A-5B7EE5B380B6}" srcId="{583573D7-D3BB-4B35-ADB3-05A1C8088C60}" destId="{588955E6-9929-4A09-8BBC-9A73033A6707}" srcOrd="4" destOrd="0" parTransId="{546889F3-C271-4913-84BD-883082C50526}" sibTransId="{8C5644DB-4A6A-48A8-AA95-C944CB967083}"/>
    <dgm:cxn modelId="{6E817CFF-CF6E-4E9F-A65F-D03A54AB9EC7}" type="presParOf" srcId="{B2151EF7-8A84-4C45-9F8C-21D55A78E434}" destId="{170A4CDF-B1DC-48FB-B560-4B15874DFBF7}" srcOrd="0" destOrd="0" presId="urn:microsoft.com/office/officeart/2005/8/layout/target3"/>
    <dgm:cxn modelId="{9769925C-E928-430C-B2ED-8C3C0CD7154F}" type="presParOf" srcId="{B2151EF7-8A84-4C45-9F8C-21D55A78E434}" destId="{FDA94F20-1F33-4570-95BC-EC1516281F10}" srcOrd="1" destOrd="0" presId="urn:microsoft.com/office/officeart/2005/8/layout/target3"/>
    <dgm:cxn modelId="{382D66B5-A15B-4E2E-A06E-002080021DBB}" type="presParOf" srcId="{B2151EF7-8A84-4C45-9F8C-21D55A78E434}" destId="{D0D6AA41-3E0D-4B7B-8A12-C0AEC09F2D7E}" srcOrd="2" destOrd="0" presId="urn:microsoft.com/office/officeart/2005/8/layout/target3"/>
    <dgm:cxn modelId="{8D293A7E-80E0-4BD6-948B-3B8415E5C6C3}" type="presParOf" srcId="{B2151EF7-8A84-4C45-9F8C-21D55A78E434}" destId="{646BADA8-62F1-449B-95B0-41539854A318}" srcOrd="3" destOrd="0" presId="urn:microsoft.com/office/officeart/2005/8/layout/target3"/>
    <dgm:cxn modelId="{9C7AC361-9E09-4B10-AAA4-411E13DF4CD4}" type="presParOf" srcId="{B2151EF7-8A84-4C45-9F8C-21D55A78E434}" destId="{0C160A14-7D66-4396-8852-84E9034E7E1E}" srcOrd="4" destOrd="0" presId="urn:microsoft.com/office/officeart/2005/8/layout/target3"/>
    <dgm:cxn modelId="{CF18ECEF-C780-4076-8EA2-97D73DF9A46D}" type="presParOf" srcId="{B2151EF7-8A84-4C45-9F8C-21D55A78E434}" destId="{8EDFAE65-6452-4C21-B630-FD05A7931FD9}" srcOrd="5" destOrd="0" presId="urn:microsoft.com/office/officeart/2005/8/layout/target3"/>
    <dgm:cxn modelId="{9373FB17-B5B7-401D-80C1-48BCA25E6A88}" type="presParOf" srcId="{B2151EF7-8A84-4C45-9F8C-21D55A78E434}" destId="{AB519580-C569-4E54-A5AD-EAD32A76E7DD}" srcOrd="6" destOrd="0" presId="urn:microsoft.com/office/officeart/2005/8/layout/target3"/>
    <dgm:cxn modelId="{454AD48F-C0B4-4195-B894-E5893B892B54}" type="presParOf" srcId="{B2151EF7-8A84-4C45-9F8C-21D55A78E434}" destId="{E69B1753-0A63-478F-8F63-A0A68A4CAC7D}" srcOrd="7" destOrd="0" presId="urn:microsoft.com/office/officeart/2005/8/layout/target3"/>
    <dgm:cxn modelId="{6EC3D026-C0A2-41E8-B151-F8037A244A45}" type="presParOf" srcId="{B2151EF7-8A84-4C45-9F8C-21D55A78E434}" destId="{80CE34BE-7765-4AE0-A6C3-4AD8DC883AA5}" srcOrd="8" destOrd="0" presId="urn:microsoft.com/office/officeart/2005/8/layout/target3"/>
    <dgm:cxn modelId="{2C18C5C8-F423-4BC9-A739-1FF64F32ADE0}" type="presParOf" srcId="{B2151EF7-8A84-4C45-9F8C-21D55A78E434}" destId="{65EEC975-DA2D-474A-9723-81C09701FC2B}" srcOrd="9" destOrd="0" presId="urn:microsoft.com/office/officeart/2005/8/layout/target3"/>
    <dgm:cxn modelId="{6F5F6F66-7666-4E5E-BE71-9F1F638D8441}" type="presParOf" srcId="{B2151EF7-8A84-4C45-9F8C-21D55A78E434}" destId="{EA188617-2907-4958-8F2C-A5906D21816B}" srcOrd="10" destOrd="0" presId="urn:microsoft.com/office/officeart/2005/8/layout/target3"/>
    <dgm:cxn modelId="{D1660A8B-F03C-4D11-9EBE-F1979786D073}" type="presParOf" srcId="{B2151EF7-8A84-4C45-9F8C-21D55A78E434}" destId="{7A98889E-B545-42D6-9371-6B1394A60E69}" srcOrd="11" destOrd="0" presId="urn:microsoft.com/office/officeart/2005/8/layout/target3"/>
    <dgm:cxn modelId="{3428D1F9-5A1C-4F27-9460-75C574B42729}" type="presParOf" srcId="{B2151EF7-8A84-4C45-9F8C-21D55A78E434}" destId="{39AD68AF-C976-4B79-809A-96494BE6BAFE}" srcOrd="12" destOrd="0" presId="urn:microsoft.com/office/officeart/2005/8/layout/target3"/>
    <dgm:cxn modelId="{909A60BB-7DF7-4CD6-905A-492FE5D80BAE}" type="presParOf" srcId="{B2151EF7-8A84-4C45-9F8C-21D55A78E434}" destId="{98BDFF21-8F83-4A8B-9A69-A429994894A0}" srcOrd="13" destOrd="0" presId="urn:microsoft.com/office/officeart/2005/8/layout/target3"/>
    <dgm:cxn modelId="{AD45FACD-BE9A-49B1-8383-AF038F2FC8E5}" type="presParOf" srcId="{B2151EF7-8A84-4C45-9F8C-21D55A78E434}" destId="{563DFF92-40EF-424D-B8FC-3406C153269C}" srcOrd="14" destOrd="0" presId="urn:microsoft.com/office/officeart/2005/8/layout/target3"/>
    <dgm:cxn modelId="{3A3E9DD3-9999-472B-BD52-B7F056F49ACE}" type="presParOf" srcId="{B2151EF7-8A84-4C45-9F8C-21D55A78E434}" destId="{1CF24726-30A9-4CFE-9A43-284C019CD706}" srcOrd="15" destOrd="0" presId="urn:microsoft.com/office/officeart/2005/8/layout/target3"/>
    <dgm:cxn modelId="{1F5C8BB9-DA1E-49F7-ADAF-97E33F1177BF}" type="presParOf" srcId="{B2151EF7-8A84-4C45-9F8C-21D55A78E434}" destId="{8D9BC9FD-B792-424F-A8FB-3C2114888DFE}" srcOrd="16" destOrd="0" presId="urn:microsoft.com/office/officeart/2005/8/layout/target3"/>
    <dgm:cxn modelId="{6C3B92D2-FAF1-4839-B2C6-56A4D4D660E2}" type="presParOf" srcId="{B2151EF7-8A84-4C45-9F8C-21D55A78E434}" destId="{9D763A0D-BABF-4BA7-A735-62652DF3711D}" srcOrd="17" destOrd="0" presId="urn:microsoft.com/office/officeart/2005/8/layout/target3"/>
    <dgm:cxn modelId="{C3B3E6EE-A2DE-423F-BEB9-73790490F56D}" type="presParOf" srcId="{B2151EF7-8A84-4C45-9F8C-21D55A78E434}" destId="{B7960DED-28F4-4AEE-B4A7-FEA4B8782EA6}" srcOrd="18" destOrd="0" presId="urn:microsoft.com/office/officeart/2005/8/layout/target3"/>
    <dgm:cxn modelId="{F99D9F0F-1F9C-462C-B3D8-B2C82A8C3660}" type="presParOf" srcId="{B2151EF7-8A84-4C45-9F8C-21D55A78E434}" destId="{171F4D3F-03AE-40A3-B6C8-9710B56EBBC5}" srcOrd="19" destOrd="0" presId="urn:microsoft.com/office/officeart/2005/8/layout/target3"/>
    <dgm:cxn modelId="{4F5EFB4F-5FC4-4B75-A304-0E385FFBBE48}" type="presParOf" srcId="{B2151EF7-8A84-4C45-9F8C-21D55A78E434}" destId="{F84873D9-6CC0-4789-804D-230387C0FF5A}" srcOrd="20" destOrd="0" presId="urn:microsoft.com/office/officeart/2005/8/layout/target3"/>
    <dgm:cxn modelId="{4E1E9977-E7F9-4AB1-8EB2-424BDC3B4008}" type="presParOf" srcId="{B2151EF7-8A84-4C45-9F8C-21D55A78E434}" destId="{D9C87727-7A13-40B8-9B51-69F510B051AD}" srcOrd="21" destOrd="0" presId="urn:microsoft.com/office/officeart/2005/8/layout/target3"/>
    <dgm:cxn modelId="{074AE7E0-EA20-41C4-B7B0-183AC8BC71AB}" type="presParOf" srcId="{B2151EF7-8A84-4C45-9F8C-21D55A78E434}" destId="{043473E9-04C7-4870-8FBD-23AE2FFAA2F9}" srcOrd="22" destOrd="0" presId="urn:microsoft.com/office/officeart/2005/8/layout/target3"/>
    <dgm:cxn modelId="{A2F084C2-1FEF-4D25-8FFE-F56CEEB197B1}" type="presParOf" srcId="{B2151EF7-8A84-4C45-9F8C-21D55A78E434}" destId="{758CF60E-BBEB-41CC-A5FA-73AABB16A15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EB2F96-DA2F-407A-A879-641743F67AE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89E8D08-C8CE-43C7-9E6C-9C9AE3ED96B2}">
      <dgm:prSet/>
      <dgm:spPr/>
      <dgm:t>
        <a:bodyPr/>
        <a:lstStyle/>
        <a:p>
          <a:pPr algn="ctr" rtl="0"/>
          <a:r>
            <a:rPr lang="nl-NL" b="1" smtClean="0"/>
            <a:t>Levenscyclus sterren I</a:t>
          </a:r>
          <a:endParaRPr lang="nl-NL"/>
        </a:p>
      </dgm:t>
    </dgm:pt>
    <dgm:pt modelId="{4EA6CEBC-B3DE-423A-9FB6-94790F66CE32}" type="parTrans" cxnId="{4872EE7B-07E6-4638-B927-EB4C05674946}">
      <dgm:prSet/>
      <dgm:spPr/>
      <dgm:t>
        <a:bodyPr/>
        <a:lstStyle/>
        <a:p>
          <a:endParaRPr lang="nl-NL"/>
        </a:p>
      </dgm:t>
    </dgm:pt>
    <dgm:pt modelId="{2C12AB4F-CD4D-41F0-BAE4-F84B2F18629B}" type="sibTrans" cxnId="{4872EE7B-07E6-4638-B927-EB4C05674946}">
      <dgm:prSet/>
      <dgm:spPr/>
      <dgm:t>
        <a:bodyPr/>
        <a:lstStyle/>
        <a:p>
          <a:endParaRPr lang="nl-NL"/>
        </a:p>
      </dgm:t>
    </dgm:pt>
    <dgm:pt modelId="{B8637674-253B-4E73-9A3B-39932D35E22E}" type="pres">
      <dgm:prSet presAssocID="{3DEB2F96-DA2F-407A-A879-641743F67A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33B806A-ED29-47BB-B4AA-95A644558820}" type="pres">
      <dgm:prSet presAssocID="{589E8D08-C8CE-43C7-9E6C-9C9AE3ED96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ABBC0A4-4AD8-4132-BFCE-BE120A151D62}" type="presOf" srcId="{589E8D08-C8CE-43C7-9E6C-9C9AE3ED96B2}" destId="{333B806A-ED29-47BB-B4AA-95A644558820}" srcOrd="0" destOrd="0" presId="urn:microsoft.com/office/officeart/2005/8/layout/vList2"/>
    <dgm:cxn modelId="{8196A07A-C6A6-4AC1-B1FF-326FD081CB8A}" type="presOf" srcId="{3DEB2F96-DA2F-407A-A879-641743F67AE6}" destId="{B8637674-253B-4E73-9A3B-39932D35E22E}" srcOrd="0" destOrd="0" presId="urn:microsoft.com/office/officeart/2005/8/layout/vList2"/>
    <dgm:cxn modelId="{4872EE7B-07E6-4638-B927-EB4C05674946}" srcId="{3DEB2F96-DA2F-407A-A879-641743F67AE6}" destId="{589E8D08-C8CE-43C7-9E6C-9C9AE3ED96B2}" srcOrd="0" destOrd="0" parTransId="{4EA6CEBC-B3DE-423A-9FB6-94790F66CE32}" sibTransId="{2C12AB4F-CD4D-41F0-BAE4-F84B2F18629B}"/>
    <dgm:cxn modelId="{6D9E2389-AA2A-4731-861A-75852A09D5E7}" type="presParOf" srcId="{B8637674-253B-4E73-9A3B-39932D35E22E}" destId="{333B806A-ED29-47BB-B4AA-95A6445588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678D3-C33B-4831-BEA4-83A9BFCD4CC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6595CE7-33B2-4346-A9AD-25B518DD8A64}">
      <dgm:prSet/>
      <dgm:spPr/>
      <dgm:t>
        <a:bodyPr/>
        <a:lstStyle/>
        <a:p>
          <a:pPr algn="ctr" rtl="0"/>
          <a:r>
            <a:rPr lang="en-US" b="1" smtClean="0"/>
            <a:t>Paragraaf 3 Sterren en materie</a:t>
          </a:r>
          <a:endParaRPr lang="nl-NL"/>
        </a:p>
      </dgm:t>
    </dgm:pt>
    <dgm:pt modelId="{8C3812C1-156A-4662-9DAA-8BBCD1B3DA39}" type="parTrans" cxnId="{F1EC5E70-BB45-4E63-B341-573DE795D742}">
      <dgm:prSet/>
      <dgm:spPr/>
      <dgm:t>
        <a:bodyPr/>
        <a:lstStyle/>
        <a:p>
          <a:endParaRPr lang="nl-NL"/>
        </a:p>
      </dgm:t>
    </dgm:pt>
    <dgm:pt modelId="{EB5D1264-E93F-4CEC-AA37-5E3FFE2DDBEA}" type="sibTrans" cxnId="{F1EC5E70-BB45-4E63-B341-573DE795D742}">
      <dgm:prSet/>
      <dgm:spPr/>
      <dgm:t>
        <a:bodyPr/>
        <a:lstStyle/>
        <a:p>
          <a:endParaRPr lang="nl-NL"/>
        </a:p>
      </dgm:t>
    </dgm:pt>
    <dgm:pt modelId="{3312BE3E-1AFD-430D-B30F-D1680B181518}" type="pres">
      <dgm:prSet presAssocID="{61F678D3-C33B-4831-BEA4-83A9BFCD4C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FEC90A-7F6D-4D85-B8D7-E5D4FAC84255}" type="pres">
      <dgm:prSet presAssocID="{66595CE7-33B2-4346-A9AD-25B518DD8A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C130B6A-8C91-4F7A-85B9-2D3D88AF02CC}" type="presOf" srcId="{66595CE7-33B2-4346-A9AD-25B518DD8A64}" destId="{76FEC90A-7F6D-4D85-B8D7-E5D4FAC84255}" srcOrd="0" destOrd="0" presId="urn:microsoft.com/office/officeart/2005/8/layout/vList2"/>
    <dgm:cxn modelId="{EFDECC6A-4BFF-4638-A358-2268457B0CD8}" type="presOf" srcId="{61F678D3-C33B-4831-BEA4-83A9BFCD4CC0}" destId="{3312BE3E-1AFD-430D-B30F-D1680B181518}" srcOrd="0" destOrd="0" presId="urn:microsoft.com/office/officeart/2005/8/layout/vList2"/>
    <dgm:cxn modelId="{F1EC5E70-BB45-4E63-B341-573DE795D742}" srcId="{61F678D3-C33B-4831-BEA4-83A9BFCD4CC0}" destId="{66595CE7-33B2-4346-A9AD-25B518DD8A64}" srcOrd="0" destOrd="0" parTransId="{8C3812C1-156A-4662-9DAA-8BBCD1B3DA39}" sibTransId="{EB5D1264-E93F-4CEC-AA37-5E3FFE2DDBEA}"/>
    <dgm:cxn modelId="{CDB07CD0-0C5A-43D7-B881-EF3F4DE50FC5}" type="presParOf" srcId="{3312BE3E-1AFD-430D-B30F-D1680B181518}" destId="{76FEC90A-7F6D-4D85-B8D7-E5D4FAC842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F57D568-E938-4ED5-879D-1C1091531460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9AFD2DB-1323-41F8-A825-C2B2A3568A1A}">
      <dgm:prSet/>
      <dgm:spPr/>
      <dgm:t>
        <a:bodyPr/>
        <a:lstStyle/>
        <a:p>
          <a:pPr algn="ctr" rtl="0"/>
          <a:r>
            <a:rPr lang="nl-NL" b="1" smtClean="0"/>
            <a:t>Onze Zon: H raakt op </a:t>
          </a:r>
          <a:r>
            <a:rPr lang="nl-NL" b="1" smtClean="0">
              <a:sym typeface="Wingdings"/>
            </a:rPr>
            <a:t></a:t>
          </a:r>
          <a:r>
            <a:rPr lang="nl-NL" b="1" smtClean="0"/>
            <a:t> Zwaartekracht wordt groter dan kernfusie </a:t>
          </a:r>
          <a:r>
            <a:rPr lang="nl-NL" b="1" smtClean="0">
              <a:sym typeface="Wingdings"/>
            </a:rPr>
            <a:t></a:t>
          </a:r>
          <a:r>
            <a:rPr lang="nl-NL" b="1" smtClean="0"/>
            <a:t> grotere druk op centrum zon</a:t>
          </a:r>
          <a:endParaRPr lang="nl-NL" b="1"/>
        </a:p>
      </dgm:t>
    </dgm:pt>
    <dgm:pt modelId="{5C349164-499D-40BC-99CD-CE7A5062A57B}" type="parTrans" cxnId="{B82B5DE4-AE76-48B7-8A31-14B65A0E61A3}">
      <dgm:prSet/>
      <dgm:spPr/>
      <dgm:t>
        <a:bodyPr/>
        <a:lstStyle/>
        <a:p>
          <a:pPr algn="ctr"/>
          <a:endParaRPr lang="nl-NL" b="1"/>
        </a:p>
      </dgm:t>
    </dgm:pt>
    <dgm:pt modelId="{AF7AF2F3-3BF3-4D59-AE76-06DBE5C62354}" type="sibTrans" cxnId="{B82B5DE4-AE76-48B7-8A31-14B65A0E61A3}">
      <dgm:prSet/>
      <dgm:spPr/>
      <dgm:t>
        <a:bodyPr/>
        <a:lstStyle/>
        <a:p>
          <a:pPr algn="ctr"/>
          <a:endParaRPr lang="nl-NL" b="1"/>
        </a:p>
      </dgm:t>
    </dgm:pt>
    <dgm:pt modelId="{CFA50484-39A3-4296-B686-E49D5EE2F182}">
      <dgm:prSet/>
      <dgm:spPr/>
      <dgm:t>
        <a:bodyPr/>
        <a:lstStyle/>
        <a:p>
          <a:pPr algn="ctr" rtl="0"/>
          <a:r>
            <a:rPr lang="nl-NL" b="1" smtClean="0"/>
            <a:t>Hogere druk en temperatuur: fusie van He </a:t>
          </a:r>
          <a:r>
            <a:rPr lang="nl-NL" b="1" smtClean="0">
              <a:sym typeface="Wingdings"/>
            </a:rPr>
            <a:t></a:t>
          </a:r>
          <a:r>
            <a:rPr lang="nl-NL" b="1" smtClean="0"/>
            <a:t> C en O</a:t>
          </a:r>
          <a:endParaRPr lang="nl-NL" b="1"/>
        </a:p>
      </dgm:t>
    </dgm:pt>
    <dgm:pt modelId="{8A90D235-4476-4584-A20E-E6EB3F5A2838}" type="parTrans" cxnId="{5BD79E38-92DE-4EF9-8952-750E14ED4823}">
      <dgm:prSet/>
      <dgm:spPr/>
      <dgm:t>
        <a:bodyPr/>
        <a:lstStyle/>
        <a:p>
          <a:pPr algn="ctr"/>
          <a:endParaRPr lang="nl-NL" b="1"/>
        </a:p>
      </dgm:t>
    </dgm:pt>
    <dgm:pt modelId="{BB1BA0A0-EDA8-4FAE-8898-C3CF7324FE85}" type="sibTrans" cxnId="{5BD79E38-92DE-4EF9-8952-750E14ED4823}">
      <dgm:prSet/>
      <dgm:spPr/>
      <dgm:t>
        <a:bodyPr/>
        <a:lstStyle/>
        <a:p>
          <a:pPr algn="ctr"/>
          <a:endParaRPr lang="nl-NL" b="1"/>
        </a:p>
      </dgm:t>
    </dgm:pt>
    <dgm:pt modelId="{C28043F2-80EC-48AD-A962-7B2FAE518F47}">
      <dgm:prSet/>
      <dgm:spPr/>
      <dgm:t>
        <a:bodyPr/>
        <a:lstStyle/>
        <a:p>
          <a:pPr algn="ctr" rtl="0"/>
          <a:r>
            <a:rPr lang="nl-NL" b="1" smtClean="0"/>
            <a:t>Meer energie : zon zwelt op tot een rode reus</a:t>
          </a:r>
          <a:endParaRPr lang="nl-NL" b="1"/>
        </a:p>
      </dgm:t>
    </dgm:pt>
    <dgm:pt modelId="{F192509A-CE5F-41AA-AEB5-EED655B041B1}" type="parTrans" cxnId="{35D8A3C4-D592-49F2-BF8B-EA17314CAD5F}">
      <dgm:prSet/>
      <dgm:spPr/>
      <dgm:t>
        <a:bodyPr/>
        <a:lstStyle/>
        <a:p>
          <a:pPr algn="ctr"/>
          <a:endParaRPr lang="nl-NL" b="1"/>
        </a:p>
      </dgm:t>
    </dgm:pt>
    <dgm:pt modelId="{B2D1E0F5-BDB3-420E-B534-337CA0AAE017}" type="sibTrans" cxnId="{35D8A3C4-D592-49F2-BF8B-EA17314CAD5F}">
      <dgm:prSet/>
      <dgm:spPr/>
      <dgm:t>
        <a:bodyPr/>
        <a:lstStyle/>
        <a:p>
          <a:pPr algn="ctr"/>
          <a:endParaRPr lang="nl-NL" b="1"/>
        </a:p>
      </dgm:t>
    </dgm:pt>
    <dgm:pt modelId="{AF3E619D-2C1D-4697-96A3-C9EEC1A0FE87}">
      <dgm:prSet/>
      <dgm:spPr/>
      <dgm:t>
        <a:bodyPr/>
        <a:lstStyle/>
        <a:p>
          <a:pPr algn="ctr" rtl="0"/>
          <a:r>
            <a:rPr lang="nl-NL" b="1" smtClean="0"/>
            <a:t>Afmetingen: uiteindelijk tot voorbij de Aarde</a:t>
          </a:r>
          <a:endParaRPr lang="nl-NL" b="1"/>
        </a:p>
      </dgm:t>
    </dgm:pt>
    <dgm:pt modelId="{93AAC6B6-0253-40F2-A2D7-07FA35690A20}" type="parTrans" cxnId="{62C32BAF-ED5F-4BCB-A5DE-935EC5928FD3}">
      <dgm:prSet/>
      <dgm:spPr/>
      <dgm:t>
        <a:bodyPr/>
        <a:lstStyle/>
        <a:p>
          <a:pPr algn="ctr"/>
          <a:endParaRPr lang="nl-NL" b="1"/>
        </a:p>
      </dgm:t>
    </dgm:pt>
    <dgm:pt modelId="{05D5D3C4-9BEF-4931-8D3A-1D48906F0E7D}" type="sibTrans" cxnId="{62C32BAF-ED5F-4BCB-A5DE-935EC5928FD3}">
      <dgm:prSet/>
      <dgm:spPr/>
      <dgm:t>
        <a:bodyPr/>
        <a:lstStyle/>
        <a:p>
          <a:pPr algn="ctr"/>
          <a:endParaRPr lang="nl-NL" b="1"/>
        </a:p>
      </dgm:t>
    </dgm:pt>
    <dgm:pt modelId="{24807E99-1C24-404C-BE15-15FA253AAEFD}">
      <dgm:prSet/>
      <dgm:spPr/>
      <dgm:t>
        <a:bodyPr/>
        <a:lstStyle/>
        <a:p>
          <a:pPr algn="ctr" rtl="0"/>
          <a:r>
            <a:rPr lang="nl-NL" b="1" smtClean="0"/>
            <a:t>Deze brandstof op: Kern zon stort in + buitenste lagen worden weggeblazen</a:t>
          </a:r>
          <a:endParaRPr lang="nl-NL" b="1"/>
        </a:p>
      </dgm:t>
    </dgm:pt>
    <dgm:pt modelId="{560D1A95-014B-4F28-846C-E3441782C7FA}" type="parTrans" cxnId="{E97185EB-ADF5-4E68-89FC-9A172E336CC3}">
      <dgm:prSet/>
      <dgm:spPr/>
      <dgm:t>
        <a:bodyPr/>
        <a:lstStyle/>
        <a:p>
          <a:pPr algn="ctr"/>
          <a:endParaRPr lang="nl-NL" b="1"/>
        </a:p>
      </dgm:t>
    </dgm:pt>
    <dgm:pt modelId="{1A6414AB-B496-4954-8EDE-089D20D1DAC8}" type="sibTrans" cxnId="{E97185EB-ADF5-4E68-89FC-9A172E336CC3}">
      <dgm:prSet/>
      <dgm:spPr/>
      <dgm:t>
        <a:bodyPr/>
        <a:lstStyle/>
        <a:p>
          <a:pPr algn="ctr"/>
          <a:endParaRPr lang="nl-NL" b="1"/>
        </a:p>
      </dgm:t>
    </dgm:pt>
    <dgm:pt modelId="{F3EF7474-1C87-4CFF-A653-A1F21D06A363}">
      <dgm:prSet/>
      <dgm:spPr/>
      <dgm:t>
        <a:bodyPr/>
        <a:lstStyle/>
        <a:p>
          <a:pPr algn="ctr" rtl="0"/>
          <a:r>
            <a:rPr lang="nl-NL" b="1" smtClean="0"/>
            <a:t>Zon stort ineen tot een witte dwerg (diameter Aarde)</a:t>
          </a:r>
          <a:endParaRPr lang="nl-NL" b="1"/>
        </a:p>
      </dgm:t>
    </dgm:pt>
    <dgm:pt modelId="{C2FB5949-1495-4CBC-AF51-01F57A92E259}" type="parTrans" cxnId="{8EA05F2C-FDFF-4842-B419-60F635CB9CE2}">
      <dgm:prSet/>
      <dgm:spPr/>
      <dgm:t>
        <a:bodyPr/>
        <a:lstStyle/>
        <a:p>
          <a:pPr algn="ctr"/>
          <a:endParaRPr lang="nl-NL" b="1"/>
        </a:p>
      </dgm:t>
    </dgm:pt>
    <dgm:pt modelId="{A52B0E7D-538F-4067-B8F6-3877F7CC09B1}" type="sibTrans" cxnId="{8EA05F2C-FDFF-4842-B419-60F635CB9CE2}">
      <dgm:prSet/>
      <dgm:spPr/>
      <dgm:t>
        <a:bodyPr/>
        <a:lstStyle/>
        <a:p>
          <a:pPr algn="ctr"/>
          <a:endParaRPr lang="nl-NL" b="1"/>
        </a:p>
      </dgm:t>
    </dgm:pt>
    <dgm:pt modelId="{A9FEE0CC-A9C4-4BC2-A45D-BEB28B69229B}" type="pres">
      <dgm:prSet presAssocID="{4F57D568-E938-4ED5-879D-1C10915314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28AD52-BEA7-4CB9-8692-4666D599C741}" type="pres">
      <dgm:prSet presAssocID="{D9AFD2DB-1323-41F8-A825-C2B2A3568A1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8CC024-9B90-4889-B3A1-DB7BC30ACB52}" type="pres">
      <dgm:prSet presAssocID="{AF7AF2F3-3BF3-4D59-AE76-06DBE5C62354}" presName="spacer" presStyleCnt="0"/>
      <dgm:spPr/>
    </dgm:pt>
    <dgm:pt modelId="{4A04DBAB-1C8F-4413-84A5-21B3C795C3A8}" type="pres">
      <dgm:prSet presAssocID="{CFA50484-39A3-4296-B686-E49D5EE2F18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103354-9522-4949-9862-E87BAF94E1F8}" type="pres">
      <dgm:prSet presAssocID="{BB1BA0A0-EDA8-4FAE-8898-C3CF7324FE85}" presName="spacer" presStyleCnt="0"/>
      <dgm:spPr/>
    </dgm:pt>
    <dgm:pt modelId="{07048EBD-023F-4102-BA83-43C210E79CE2}" type="pres">
      <dgm:prSet presAssocID="{C28043F2-80EC-48AD-A962-7B2FAE518F4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DA9DCB-7B25-4EE2-814E-8254C22E6BA2}" type="pres">
      <dgm:prSet presAssocID="{B2D1E0F5-BDB3-420E-B534-337CA0AAE017}" presName="spacer" presStyleCnt="0"/>
      <dgm:spPr/>
    </dgm:pt>
    <dgm:pt modelId="{D4CD6349-FB20-4603-B73F-AA09B80BF75E}" type="pres">
      <dgm:prSet presAssocID="{AF3E619D-2C1D-4697-96A3-C9EEC1A0FE8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0A9944-358F-46BB-A7BD-C31A8F166D61}" type="pres">
      <dgm:prSet presAssocID="{05D5D3C4-9BEF-4931-8D3A-1D48906F0E7D}" presName="spacer" presStyleCnt="0"/>
      <dgm:spPr/>
    </dgm:pt>
    <dgm:pt modelId="{C400E5DE-5AF3-4A7E-904E-0903160A1A4C}" type="pres">
      <dgm:prSet presAssocID="{24807E99-1C24-404C-BE15-15FA253AAEF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74D21C-39FF-4208-B604-49CE0826FAB8}" type="pres">
      <dgm:prSet presAssocID="{1A6414AB-B496-4954-8EDE-089D20D1DAC8}" presName="spacer" presStyleCnt="0"/>
      <dgm:spPr/>
    </dgm:pt>
    <dgm:pt modelId="{D89770C6-441A-462E-AAEF-7A65115A0DB0}" type="pres">
      <dgm:prSet presAssocID="{F3EF7474-1C87-4CFF-A653-A1F21D06A36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C434F3-DEAF-4F38-81FD-C8E75E7BFD9F}" type="presOf" srcId="{4F57D568-E938-4ED5-879D-1C1091531460}" destId="{A9FEE0CC-A9C4-4BC2-A45D-BEB28B69229B}" srcOrd="0" destOrd="0" presId="urn:microsoft.com/office/officeart/2005/8/layout/vList2"/>
    <dgm:cxn modelId="{5BD79E38-92DE-4EF9-8952-750E14ED4823}" srcId="{4F57D568-E938-4ED5-879D-1C1091531460}" destId="{CFA50484-39A3-4296-B686-E49D5EE2F182}" srcOrd="1" destOrd="0" parTransId="{8A90D235-4476-4584-A20E-E6EB3F5A2838}" sibTransId="{BB1BA0A0-EDA8-4FAE-8898-C3CF7324FE85}"/>
    <dgm:cxn modelId="{8EA05F2C-FDFF-4842-B419-60F635CB9CE2}" srcId="{4F57D568-E938-4ED5-879D-1C1091531460}" destId="{F3EF7474-1C87-4CFF-A653-A1F21D06A363}" srcOrd="5" destOrd="0" parTransId="{C2FB5949-1495-4CBC-AF51-01F57A92E259}" sibTransId="{A52B0E7D-538F-4067-B8F6-3877F7CC09B1}"/>
    <dgm:cxn modelId="{EA1DA31A-C034-44C0-818A-E6DDB4DCB28A}" type="presOf" srcId="{F3EF7474-1C87-4CFF-A653-A1F21D06A363}" destId="{D89770C6-441A-462E-AAEF-7A65115A0DB0}" srcOrd="0" destOrd="0" presId="urn:microsoft.com/office/officeart/2005/8/layout/vList2"/>
    <dgm:cxn modelId="{35D8A3C4-D592-49F2-BF8B-EA17314CAD5F}" srcId="{4F57D568-E938-4ED5-879D-1C1091531460}" destId="{C28043F2-80EC-48AD-A962-7B2FAE518F47}" srcOrd="2" destOrd="0" parTransId="{F192509A-CE5F-41AA-AEB5-EED655B041B1}" sibTransId="{B2D1E0F5-BDB3-420E-B534-337CA0AAE017}"/>
    <dgm:cxn modelId="{912F8963-EA14-4D1B-811C-C03AE173A741}" type="presOf" srcId="{C28043F2-80EC-48AD-A962-7B2FAE518F47}" destId="{07048EBD-023F-4102-BA83-43C210E79CE2}" srcOrd="0" destOrd="0" presId="urn:microsoft.com/office/officeart/2005/8/layout/vList2"/>
    <dgm:cxn modelId="{E97185EB-ADF5-4E68-89FC-9A172E336CC3}" srcId="{4F57D568-E938-4ED5-879D-1C1091531460}" destId="{24807E99-1C24-404C-BE15-15FA253AAEFD}" srcOrd="4" destOrd="0" parTransId="{560D1A95-014B-4F28-846C-E3441782C7FA}" sibTransId="{1A6414AB-B496-4954-8EDE-089D20D1DAC8}"/>
    <dgm:cxn modelId="{1CDDEA0B-F73F-45F5-B8F7-07415106D04C}" type="presOf" srcId="{AF3E619D-2C1D-4697-96A3-C9EEC1A0FE87}" destId="{D4CD6349-FB20-4603-B73F-AA09B80BF75E}" srcOrd="0" destOrd="0" presId="urn:microsoft.com/office/officeart/2005/8/layout/vList2"/>
    <dgm:cxn modelId="{B82B5DE4-AE76-48B7-8A31-14B65A0E61A3}" srcId="{4F57D568-E938-4ED5-879D-1C1091531460}" destId="{D9AFD2DB-1323-41F8-A825-C2B2A3568A1A}" srcOrd="0" destOrd="0" parTransId="{5C349164-499D-40BC-99CD-CE7A5062A57B}" sibTransId="{AF7AF2F3-3BF3-4D59-AE76-06DBE5C62354}"/>
    <dgm:cxn modelId="{48F1DE59-6DD1-4094-BCD2-0860E61D82BA}" type="presOf" srcId="{24807E99-1C24-404C-BE15-15FA253AAEFD}" destId="{C400E5DE-5AF3-4A7E-904E-0903160A1A4C}" srcOrd="0" destOrd="0" presId="urn:microsoft.com/office/officeart/2005/8/layout/vList2"/>
    <dgm:cxn modelId="{DFCFD078-193D-4BE1-8D91-42FA440AC972}" type="presOf" srcId="{CFA50484-39A3-4296-B686-E49D5EE2F182}" destId="{4A04DBAB-1C8F-4413-84A5-21B3C795C3A8}" srcOrd="0" destOrd="0" presId="urn:microsoft.com/office/officeart/2005/8/layout/vList2"/>
    <dgm:cxn modelId="{63341870-E52F-4CEE-B1C2-17DCE4C64E07}" type="presOf" srcId="{D9AFD2DB-1323-41F8-A825-C2B2A3568A1A}" destId="{8128AD52-BEA7-4CB9-8692-4666D599C741}" srcOrd="0" destOrd="0" presId="urn:microsoft.com/office/officeart/2005/8/layout/vList2"/>
    <dgm:cxn modelId="{62C32BAF-ED5F-4BCB-A5DE-935EC5928FD3}" srcId="{4F57D568-E938-4ED5-879D-1C1091531460}" destId="{AF3E619D-2C1D-4697-96A3-C9EEC1A0FE87}" srcOrd="3" destOrd="0" parTransId="{93AAC6B6-0253-40F2-A2D7-07FA35690A20}" sibTransId="{05D5D3C4-9BEF-4931-8D3A-1D48906F0E7D}"/>
    <dgm:cxn modelId="{749FF523-3E42-4BA2-8152-1DE51DBF7E84}" type="presParOf" srcId="{A9FEE0CC-A9C4-4BC2-A45D-BEB28B69229B}" destId="{8128AD52-BEA7-4CB9-8692-4666D599C741}" srcOrd="0" destOrd="0" presId="urn:microsoft.com/office/officeart/2005/8/layout/vList2"/>
    <dgm:cxn modelId="{2CAFDAC8-9421-45DD-84C9-BABC12A98A0E}" type="presParOf" srcId="{A9FEE0CC-A9C4-4BC2-A45D-BEB28B69229B}" destId="{C88CC024-9B90-4889-B3A1-DB7BC30ACB52}" srcOrd="1" destOrd="0" presId="urn:microsoft.com/office/officeart/2005/8/layout/vList2"/>
    <dgm:cxn modelId="{ECE8E137-B0A0-4F8A-96BF-CB3AD90038E0}" type="presParOf" srcId="{A9FEE0CC-A9C4-4BC2-A45D-BEB28B69229B}" destId="{4A04DBAB-1C8F-4413-84A5-21B3C795C3A8}" srcOrd="2" destOrd="0" presId="urn:microsoft.com/office/officeart/2005/8/layout/vList2"/>
    <dgm:cxn modelId="{CE3738B1-2D77-4EEB-BEC4-338F2F40A305}" type="presParOf" srcId="{A9FEE0CC-A9C4-4BC2-A45D-BEB28B69229B}" destId="{98103354-9522-4949-9862-E87BAF94E1F8}" srcOrd="3" destOrd="0" presId="urn:microsoft.com/office/officeart/2005/8/layout/vList2"/>
    <dgm:cxn modelId="{66A2C08A-08BF-4711-A5D8-A8C5514FC241}" type="presParOf" srcId="{A9FEE0CC-A9C4-4BC2-A45D-BEB28B69229B}" destId="{07048EBD-023F-4102-BA83-43C210E79CE2}" srcOrd="4" destOrd="0" presId="urn:microsoft.com/office/officeart/2005/8/layout/vList2"/>
    <dgm:cxn modelId="{495EC86F-B0C1-4314-8C83-E3BF7E5A768C}" type="presParOf" srcId="{A9FEE0CC-A9C4-4BC2-A45D-BEB28B69229B}" destId="{38DA9DCB-7B25-4EE2-814E-8254C22E6BA2}" srcOrd="5" destOrd="0" presId="urn:microsoft.com/office/officeart/2005/8/layout/vList2"/>
    <dgm:cxn modelId="{1BD5664F-2265-4EB6-991C-FBAD37B0F29E}" type="presParOf" srcId="{A9FEE0CC-A9C4-4BC2-A45D-BEB28B69229B}" destId="{D4CD6349-FB20-4603-B73F-AA09B80BF75E}" srcOrd="6" destOrd="0" presId="urn:microsoft.com/office/officeart/2005/8/layout/vList2"/>
    <dgm:cxn modelId="{D0A0DD26-8B41-4CF8-BFAC-762D4CB516E3}" type="presParOf" srcId="{A9FEE0CC-A9C4-4BC2-A45D-BEB28B69229B}" destId="{4D0A9944-358F-46BB-A7BD-C31A8F166D61}" srcOrd="7" destOrd="0" presId="urn:microsoft.com/office/officeart/2005/8/layout/vList2"/>
    <dgm:cxn modelId="{3AC135A7-374F-41E4-BA9C-2392AA867D05}" type="presParOf" srcId="{A9FEE0CC-A9C4-4BC2-A45D-BEB28B69229B}" destId="{C400E5DE-5AF3-4A7E-904E-0903160A1A4C}" srcOrd="8" destOrd="0" presId="urn:microsoft.com/office/officeart/2005/8/layout/vList2"/>
    <dgm:cxn modelId="{D5E80436-B007-4EF7-B983-5210E730A48C}" type="presParOf" srcId="{A9FEE0CC-A9C4-4BC2-A45D-BEB28B69229B}" destId="{2574D21C-39FF-4208-B604-49CE0826FAB8}" srcOrd="9" destOrd="0" presId="urn:microsoft.com/office/officeart/2005/8/layout/vList2"/>
    <dgm:cxn modelId="{994697B5-00E6-450D-9F34-BD56B7F50CF9}" type="presParOf" srcId="{A9FEE0CC-A9C4-4BC2-A45D-BEB28B69229B}" destId="{D89770C6-441A-462E-AAEF-7A65115A0D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2D1E06-4AA0-413B-BC13-AFEAFBE4B74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66B89E7-ADE5-4B8E-BB96-A0A270AC1C98}">
      <dgm:prSet/>
      <dgm:spPr/>
      <dgm:t>
        <a:bodyPr/>
        <a:lstStyle/>
        <a:p>
          <a:pPr algn="ctr" rtl="0"/>
          <a:r>
            <a:rPr lang="nl-NL" b="1" smtClean="0"/>
            <a:t>Levenscyclus sterren II</a:t>
          </a:r>
          <a:endParaRPr lang="nl-NL"/>
        </a:p>
      </dgm:t>
    </dgm:pt>
    <dgm:pt modelId="{C462BA08-06B3-4D07-A17A-E9F52CBAF802}" type="parTrans" cxnId="{3F26453D-926D-478C-803C-1AD6BD25D0CA}">
      <dgm:prSet/>
      <dgm:spPr/>
      <dgm:t>
        <a:bodyPr/>
        <a:lstStyle/>
        <a:p>
          <a:endParaRPr lang="nl-NL"/>
        </a:p>
      </dgm:t>
    </dgm:pt>
    <dgm:pt modelId="{41441E50-6B39-4C35-8409-ABE5A7DBECF4}" type="sibTrans" cxnId="{3F26453D-926D-478C-803C-1AD6BD25D0CA}">
      <dgm:prSet/>
      <dgm:spPr/>
      <dgm:t>
        <a:bodyPr/>
        <a:lstStyle/>
        <a:p>
          <a:endParaRPr lang="nl-NL"/>
        </a:p>
      </dgm:t>
    </dgm:pt>
    <dgm:pt modelId="{70F113F7-0E98-4F5F-B33B-4E17403B0480}" type="pres">
      <dgm:prSet presAssocID="{452D1E06-4AA0-413B-BC13-AFEAFBE4B7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6707BFC-6389-45E4-A153-A70659DFE7A6}" type="pres">
      <dgm:prSet presAssocID="{766B89E7-ADE5-4B8E-BB96-A0A270AC1C98}" presName="parentText" presStyleLbl="node1" presStyleIdx="0" presStyleCnt="1" custLinFactNeighborX="-9" custLinFactNeighborY="2881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F26453D-926D-478C-803C-1AD6BD25D0CA}" srcId="{452D1E06-4AA0-413B-BC13-AFEAFBE4B740}" destId="{766B89E7-ADE5-4B8E-BB96-A0A270AC1C98}" srcOrd="0" destOrd="0" parTransId="{C462BA08-06B3-4D07-A17A-E9F52CBAF802}" sibTransId="{41441E50-6B39-4C35-8409-ABE5A7DBECF4}"/>
    <dgm:cxn modelId="{B01C4CF1-B408-48C4-B686-7BB2F47C8450}" type="presOf" srcId="{766B89E7-ADE5-4B8E-BB96-A0A270AC1C98}" destId="{96707BFC-6389-45E4-A153-A70659DFE7A6}" srcOrd="0" destOrd="0" presId="urn:microsoft.com/office/officeart/2005/8/layout/vList2"/>
    <dgm:cxn modelId="{F02679A8-CD11-49D5-A70B-0F968966EA1C}" type="presOf" srcId="{452D1E06-4AA0-413B-BC13-AFEAFBE4B740}" destId="{70F113F7-0E98-4F5F-B33B-4E17403B0480}" srcOrd="0" destOrd="0" presId="urn:microsoft.com/office/officeart/2005/8/layout/vList2"/>
    <dgm:cxn modelId="{FEAB99F1-A4CF-47F7-B100-7A9BC3773EFC}" type="presParOf" srcId="{70F113F7-0E98-4F5F-B33B-4E17403B0480}" destId="{96707BFC-6389-45E4-A153-A70659DFE7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8955360-60B7-4065-B4D0-6569EB9F68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D8B0E8-284F-40B9-840B-63883E6E81B9}">
      <dgm:prSet/>
      <dgm:spPr/>
      <dgm:t>
        <a:bodyPr/>
        <a:lstStyle/>
        <a:p>
          <a:pPr algn="ctr" rtl="0"/>
          <a:r>
            <a:rPr lang="nl-NL" dirty="0" smtClean="0"/>
            <a:t>Geëxplodeerde ster: een planetaire nevel</a:t>
          </a:r>
          <a:endParaRPr lang="nl-NL" dirty="0"/>
        </a:p>
      </dgm:t>
    </dgm:pt>
    <dgm:pt modelId="{D5F595E1-D64E-4A2D-9288-FB87DDDE08D1}" type="parTrans" cxnId="{B8918C3E-456C-4F83-9417-995853F0CEED}">
      <dgm:prSet/>
      <dgm:spPr/>
      <dgm:t>
        <a:bodyPr/>
        <a:lstStyle/>
        <a:p>
          <a:pPr algn="ctr"/>
          <a:endParaRPr lang="nl-NL"/>
        </a:p>
      </dgm:t>
    </dgm:pt>
    <dgm:pt modelId="{6475B3D2-E3BA-4870-BCE2-C6E2DA8FF72E}" type="sibTrans" cxnId="{B8918C3E-456C-4F83-9417-995853F0CEED}">
      <dgm:prSet/>
      <dgm:spPr/>
      <dgm:t>
        <a:bodyPr/>
        <a:lstStyle/>
        <a:p>
          <a:pPr algn="ctr"/>
          <a:endParaRPr lang="nl-NL"/>
        </a:p>
      </dgm:t>
    </dgm:pt>
    <dgm:pt modelId="{935A3016-2859-4DCF-837E-23134E455590}" type="pres">
      <dgm:prSet presAssocID="{18955360-60B7-4065-B4D0-6569EB9F6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FF861EA-5F55-4CE9-B9CE-1EC570D5D89C}" type="pres">
      <dgm:prSet presAssocID="{60D8B0E8-284F-40B9-840B-63883E6E81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7D6644B-BB64-49F8-8E3C-B25657E3315D}" type="presOf" srcId="{18955360-60B7-4065-B4D0-6569EB9F6851}" destId="{935A3016-2859-4DCF-837E-23134E455590}" srcOrd="0" destOrd="0" presId="urn:microsoft.com/office/officeart/2005/8/layout/vList2"/>
    <dgm:cxn modelId="{B8918C3E-456C-4F83-9417-995853F0CEED}" srcId="{18955360-60B7-4065-B4D0-6569EB9F6851}" destId="{60D8B0E8-284F-40B9-840B-63883E6E81B9}" srcOrd="0" destOrd="0" parTransId="{D5F595E1-D64E-4A2D-9288-FB87DDDE08D1}" sibTransId="{6475B3D2-E3BA-4870-BCE2-C6E2DA8FF72E}"/>
    <dgm:cxn modelId="{BBA64538-8FCC-41FF-A37A-AE7EB20D184C}" type="presOf" srcId="{60D8B0E8-284F-40B9-840B-63883E6E81B9}" destId="{4FF861EA-5F55-4CE9-B9CE-1EC570D5D89C}" srcOrd="0" destOrd="0" presId="urn:microsoft.com/office/officeart/2005/8/layout/vList2"/>
    <dgm:cxn modelId="{854CA57F-C7E4-4BA8-AA94-84DCD39244F7}" type="presParOf" srcId="{935A3016-2859-4DCF-837E-23134E455590}" destId="{4FF861EA-5F55-4CE9-B9CE-1EC570D5D8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088773B-1A13-4238-A601-2C196CC3D3A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95875F6-E5B1-47A8-8299-076BAD86B1D1}">
      <dgm:prSet/>
      <dgm:spPr/>
      <dgm:t>
        <a:bodyPr/>
        <a:lstStyle/>
        <a:p>
          <a:pPr algn="ctr" rtl="0"/>
          <a:r>
            <a:rPr lang="nl-NL" b="1" smtClean="0"/>
            <a:t>Levenscyclus sterren III</a:t>
          </a:r>
          <a:endParaRPr lang="nl-NL"/>
        </a:p>
      </dgm:t>
    </dgm:pt>
    <dgm:pt modelId="{7D39F76B-7AC1-4170-B7A1-F0AB16BDCC38}" type="parTrans" cxnId="{12CB4EFA-8307-4C4E-BC1C-7D3B88A8E496}">
      <dgm:prSet/>
      <dgm:spPr/>
      <dgm:t>
        <a:bodyPr/>
        <a:lstStyle/>
        <a:p>
          <a:endParaRPr lang="nl-NL"/>
        </a:p>
      </dgm:t>
    </dgm:pt>
    <dgm:pt modelId="{CC4CE297-36E3-40AC-972F-36CC010ED04F}" type="sibTrans" cxnId="{12CB4EFA-8307-4C4E-BC1C-7D3B88A8E496}">
      <dgm:prSet/>
      <dgm:spPr/>
      <dgm:t>
        <a:bodyPr/>
        <a:lstStyle/>
        <a:p>
          <a:endParaRPr lang="nl-NL"/>
        </a:p>
      </dgm:t>
    </dgm:pt>
    <dgm:pt modelId="{0F34B854-F78A-4338-B3B2-827F11C91413}" type="pres">
      <dgm:prSet presAssocID="{2088773B-1A13-4238-A601-2C196CC3D3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02F8B2-BAAD-4B6B-966D-589A9179A190}" type="pres">
      <dgm:prSet presAssocID="{595875F6-E5B1-47A8-8299-076BAD86B1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AE1DF4A-12E6-407D-B5BE-EB24A0C7648C}" type="presOf" srcId="{2088773B-1A13-4238-A601-2C196CC3D3A1}" destId="{0F34B854-F78A-4338-B3B2-827F11C91413}" srcOrd="0" destOrd="0" presId="urn:microsoft.com/office/officeart/2005/8/layout/vList2"/>
    <dgm:cxn modelId="{12CB4EFA-8307-4C4E-BC1C-7D3B88A8E496}" srcId="{2088773B-1A13-4238-A601-2C196CC3D3A1}" destId="{595875F6-E5B1-47A8-8299-076BAD86B1D1}" srcOrd="0" destOrd="0" parTransId="{7D39F76B-7AC1-4170-B7A1-F0AB16BDCC38}" sibTransId="{CC4CE297-36E3-40AC-972F-36CC010ED04F}"/>
    <dgm:cxn modelId="{F7F2FCB9-A882-4AE2-AE2C-D1165BA7BD59}" type="presOf" srcId="{595875F6-E5B1-47A8-8299-076BAD86B1D1}" destId="{E202F8B2-BAAD-4B6B-966D-589A9179A190}" srcOrd="0" destOrd="0" presId="urn:microsoft.com/office/officeart/2005/8/layout/vList2"/>
    <dgm:cxn modelId="{44A508F6-E559-4DE0-AFCA-7B77F8D30E10}" type="presParOf" srcId="{0F34B854-F78A-4338-B3B2-827F11C91413}" destId="{E202F8B2-BAAD-4B6B-966D-589A9179A1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741BAFD-5B82-4A34-BF2D-18EB2EE0CB0C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CDF0A4FA-E2D4-477A-BAAC-55FDD896B230}">
      <dgm:prSet/>
      <dgm:spPr/>
      <dgm:t>
        <a:bodyPr/>
        <a:lstStyle/>
        <a:p>
          <a:pPr rtl="0"/>
          <a:r>
            <a:rPr lang="nl-NL" b="1" dirty="0" smtClean="0"/>
            <a:t>Zwaardere sterren branden sneller op – meer stadia van kernfusie</a:t>
          </a:r>
          <a:endParaRPr lang="nl-NL" b="1" dirty="0"/>
        </a:p>
      </dgm:t>
    </dgm:pt>
    <dgm:pt modelId="{50CB4032-97FE-499C-ACC1-B5FC8B909BCF}" type="parTrans" cxnId="{2F424B13-C20C-4C3E-AE85-B10D54E96DF8}">
      <dgm:prSet/>
      <dgm:spPr/>
      <dgm:t>
        <a:bodyPr/>
        <a:lstStyle/>
        <a:p>
          <a:endParaRPr lang="nl-NL" b="1"/>
        </a:p>
      </dgm:t>
    </dgm:pt>
    <dgm:pt modelId="{B71938F9-0F00-4C9D-8B7B-D05B989DB4B9}" type="sibTrans" cxnId="{2F424B13-C20C-4C3E-AE85-B10D54E96DF8}">
      <dgm:prSet/>
      <dgm:spPr/>
      <dgm:t>
        <a:bodyPr/>
        <a:lstStyle/>
        <a:p>
          <a:endParaRPr lang="nl-NL" b="1"/>
        </a:p>
      </dgm:t>
    </dgm:pt>
    <dgm:pt modelId="{19F38BBF-EC18-447A-A1EF-FE1C51BF2A04}">
      <dgm:prSet/>
      <dgm:spPr/>
      <dgm:t>
        <a:bodyPr/>
        <a:lstStyle/>
        <a:p>
          <a:pPr rtl="0"/>
          <a:r>
            <a:rPr lang="nl-NL" b="1" dirty="0" smtClean="0"/>
            <a:t>Meer stadia kernfusie </a:t>
          </a:r>
          <a:r>
            <a:rPr lang="nl-NL" b="1" dirty="0" smtClean="0">
              <a:sym typeface="Wingdings" pitchFamily="2" charset="2"/>
            </a:rPr>
            <a:t></a:t>
          </a:r>
          <a:r>
            <a:rPr lang="nl-NL" b="1" dirty="0" smtClean="0"/>
            <a:t>Meer elementen: He, C, O, Si, Fe</a:t>
          </a:r>
          <a:endParaRPr lang="nl-NL" b="1" dirty="0"/>
        </a:p>
      </dgm:t>
    </dgm:pt>
    <dgm:pt modelId="{99A27597-F6C5-47C3-96D2-C51D864D307D}" type="parTrans" cxnId="{54792F67-9D68-4740-95C0-F00E333EF0D1}">
      <dgm:prSet/>
      <dgm:spPr/>
      <dgm:t>
        <a:bodyPr/>
        <a:lstStyle/>
        <a:p>
          <a:endParaRPr lang="nl-NL" b="1"/>
        </a:p>
      </dgm:t>
    </dgm:pt>
    <dgm:pt modelId="{D18CB3B5-54E9-4116-AD2A-5A00142ACE9A}" type="sibTrans" cxnId="{54792F67-9D68-4740-95C0-F00E333EF0D1}">
      <dgm:prSet/>
      <dgm:spPr/>
      <dgm:t>
        <a:bodyPr/>
        <a:lstStyle/>
        <a:p>
          <a:endParaRPr lang="nl-NL" b="1"/>
        </a:p>
      </dgm:t>
    </dgm:pt>
    <dgm:pt modelId="{307D8417-DCD7-4194-8271-B9B128C9F70E}">
      <dgm:prSet/>
      <dgm:spPr/>
      <dgm:t>
        <a:bodyPr/>
        <a:lstStyle/>
        <a:p>
          <a:pPr rtl="0"/>
          <a:r>
            <a:rPr lang="nl-NL" b="1" dirty="0" smtClean="0"/>
            <a:t>Na de fusie van element Fe (ijzer) stopt de kernfusie: fusie van Fe (ijzer) kost meer energie dan het oplevert</a:t>
          </a:r>
          <a:endParaRPr lang="nl-NL" b="1" dirty="0"/>
        </a:p>
      </dgm:t>
    </dgm:pt>
    <dgm:pt modelId="{AB2DBE7D-DFDE-49AA-8B64-3CF6996A52A9}" type="parTrans" cxnId="{AD3C9520-9348-4C8A-AE00-76C1B71B26C1}">
      <dgm:prSet/>
      <dgm:spPr/>
      <dgm:t>
        <a:bodyPr/>
        <a:lstStyle/>
        <a:p>
          <a:endParaRPr lang="nl-NL" b="1"/>
        </a:p>
      </dgm:t>
    </dgm:pt>
    <dgm:pt modelId="{8EB4B73C-871B-42ED-9AF0-FF9CA23C3FA7}" type="sibTrans" cxnId="{AD3C9520-9348-4C8A-AE00-76C1B71B26C1}">
      <dgm:prSet/>
      <dgm:spPr/>
      <dgm:t>
        <a:bodyPr/>
        <a:lstStyle/>
        <a:p>
          <a:endParaRPr lang="nl-NL" b="1"/>
        </a:p>
      </dgm:t>
    </dgm:pt>
    <dgm:pt modelId="{352F701B-0E9E-4032-8144-2A3571561D92}">
      <dgm:prSet/>
      <dgm:spPr/>
      <dgm:t>
        <a:bodyPr/>
        <a:lstStyle/>
        <a:p>
          <a:pPr rtl="0"/>
          <a:r>
            <a:rPr lang="nl-NL" b="1" smtClean="0"/>
            <a:t>Tijdens de stervensfase ontstaat een rode superreus. Ons zonnestelsel: tot aan Jupiter</a:t>
          </a:r>
          <a:endParaRPr lang="nl-NL" b="1"/>
        </a:p>
      </dgm:t>
    </dgm:pt>
    <dgm:pt modelId="{5E3F77D4-DB4C-4E34-8038-6F06F8E405F8}" type="parTrans" cxnId="{CB8EFF0B-392F-49D7-AE96-06148DB95C60}">
      <dgm:prSet/>
      <dgm:spPr/>
      <dgm:t>
        <a:bodyPr/>
        <a:lstStyle/>
        <a:p>
          <a:endParaRPr lang="nl-NL" b="1"/>
        </a:p>
      </dgm:t>
    </dgm:pt>
    <dgm:pt modelId="{1EECA961-3782-4C5F-9589-32F4D331ED80}" type="sibTrans" cxnId="{CB8EFF0B-392F-49D7-AE96-06148DB95C60}">
      <dgm:prSet/>
      <dgm:spPr/>
      <dgm:t>
        <a:bodyPr/>
        <a:lstStyle/>
        <a:p>
          <a:endParaRPr lang="nl-NL" b="1"/>
        </a:p>
      </dgm:t>
    </dgm:pt>
    <dgm:pt modelId="{9DF4BEF2-7BB6-45B5-AE5C-04E277B50897}">
      <dgm:prSet/>
      <dgm:spPr/>
      <dgm:t>
        <a:bodyPr/>
        <a:lstStyle/>
        <a:p>
          <a:pPr rtl="0"/>
          <a:r>
            <a:rPr lang="nl-NL" b="1" dirty="0" smtClean="0"/>
            <a:t>Bij Fe stort de kern in en worden de buitenlagen weggeblazen: een supernova </a:t>
          </a:r>
          <a:endParaRPr lang="nl-NL" b="1" dirty="0"/>
        </a:p>
      </dgm:t>
    </dgm:pt>
    <dgm:pt modelId="{0E13E4C9-AC03-47AC-837E-75ADBFE61648}" type="parTrans" cxnId="{7DCFC4DD-8DFA-45AF-81B3-9C36223E364A}">
      <dgm:prSet/>
      <dgm:spPr/>
      <dgm:t>
        <a:bodyPr/>
        <a:lstStyle/>
        <a:p>
          <a:endParaRPr lang="nl-NL" b="1"/>
        </a:p>
      </dgm:t>
    </dgm:pt>
    <dgm:pt modelId="{6D68E154-981F-413A-ADE2-BB7F62DCA38D}" type="sibTrans" cxnId="{7DCFC4DD-8DFA-45AF-81B3-9C36223E364A}">
      <dgm:prSet/>
      <dgm:spPr/>
      <dgm:t>
        <a:bodyPr/>
        <a:lstStyle/>
        <a:p>
          <a:endParaRPr lang="nl-NL" b="1"/>
        </a:p>
      </dgm:t>
    </dgm:pt>
    <dgm:pt modelId="{6918187E-DE3F-4BAC-9A54-CAB0CC408440}">
      <dgm:prSet/>
      <dgm:spPr/>
      <dgm:t>
        <a:bodyPr/>
        <a:lstStyle/>
        <a:p>
          <a:pPr rtl="0"/>
          <a:r>
            <a:rPr lang="nl-NL" b="1" dirty="0" smtClean="0"/>
            <a:t>In explosie ontstaan alle andere elementen (alle zware elementen) die het heelal in geslingerd worden: Pt, Ag, Au, </a:t>
          </a:r>
          <a:r>
            <a:rPr lang="nl-NL" b="1" dirty="0" err="1" smtClean="0"/>
            <a:t>Ur</a:t>
          </a:r>
          <a:r>
            <a:rPr lang="nl-NL" b="1" dirty="0" smtClean="0"/>
            <a:t>, enz.</a:t>
          </a:r>
          <a:endParaRPr lang="nl-NL" b="1" dirty="0"/>
        </a:p>
      </dgm:t>
    </dgm:pt>
    <dgm:pt modelId="{77048BB7-7E5A-4795-93B0-29949A04B708}" type="parTrans" cxnId="{39A055C2-21AE-4E21-8788-64AB7635CED8}">
      <dgm:prSet/>
      <dgm:spPr/>
      <dgm:t>
        <a:bodyPr/>
        <a:lstStyle/>
        <a:p>
          <a:endParaRPr lang="nl-NL" b="1"/>
        </a:p>
      </dgm:t>
    </dgm:pt>
    <dgm:pt modelId="{E50793A5-5E1D-424C-9FD9-419B9326C6F0}" type="sibTrans" cxnId="{39A055C2-21AE-4E21-8788-64AB7635CED8}">
      <dgm:prSet/>
      <dgm:spPr/>
      <dgm:t>
        <a:bodyPr/>
        <a:lstStyle/>
        <a:p>
          <a:endParaRPr lang="nl-NL" b="1"/>
        </a:p>
      </dgm:t>
    </dgm:pt>
    <dgm:pt modelId="{253B533E-10D7-42EE-877D-DF8DB260A993}" type="pres">
      <dgm:prSet presAssocID="{4741BAFD-5B82-4A34-BF2D-18EB2EE0CB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EA0FAC6-EE10-4109-B2E3-8B91DF5437B2}" type="pres">
      <dgm:prSet presAssocID="{CDF0A4FA-E2D4-477A-BAAC-55FDD896B23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EC6892-06E9-41C2-935B-FAAAAC2FB7B2}" type="pres">
      <dgm:prSet presAssocID="{B71938F9-0F00-4C9D-8B7B-D05B989DB4B9}" presName="spacer" presStyleCnt="0"/>
      <dgm:spPr/>
    </dgm:pt>
    <dgm:pt modelId="{4AD3924D-276F-4698-B38F-C1467A13C9E5}" type="pres">
      <dgm:prSet presAssocID="{19F38BBF-EC18-447A-A1EF-FE1C51BF2A0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9790AE-64B3-4036-A5EB-754B554B4E05}" type="pres">
      <dgm:prSet presAssocID="{D18CB3B5-54E9-4116-AD2A-5A00142ACE9A}" presName="spacer" presStyleCnt="0"/>
      <dgm:spPr/>
    </dgm:pt>
    <dgm:pt modelId="{23F195E9-27BE-4425-86D0-0FC82C7FD6D5}" type="pres">
      <dgm:prSet presAssocID="{307D8417-DCD7-4194-8271-B9B128C9F70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DE23696-BF5E-4402-8EC6-49DF0992AC32}" type="pres">
      <dgm:prSet presAssocID="{8EB4B73C-871B-42ED-9AF0-FF9CA23C3FA7}" presName="spacer" presStyleCnt="0"/>
      <dgm:spPr/>
    </dgm:pt>
    <dgm:pt modelId="{7B49D9D4-9A7F-4737-8822-D164511B3544}" type="pres">
      <dgm:prSet presAssocID="{352F701B-0E9E-4032-8144-2A3571561D9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A36B3D-BBA9-4757-A3F7-A41C5A35BD4E}" type="pres">
      <dgm:prSet presAssocID="{1EECA961-3782-4C5F-9589-32F4D331ED80}" presName="spacer" presStyleCnt="0"/>
      <dgm:spPr/>
    </dgm:pt>
    <dgm:pt modelId="{3DD0E9F3-7B7F-4A40-9EED-6738C9F04B7F}" type="pres">
      <dgm:prSet presAssocID="{9DF4BEF2-7BB6-45B5-AE5C-04E277B5089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A596D6-4E7F-4C1F-954D-02255E71F089}" type="pres">
      <dgm:prSet presAssocID="{6D68E154-981F-413A-ADE2-BB7F62DCA38D}" presName="spacer" presStyleCnt="0"/>
      <dgm:spPr/>
    </dgm:pt>
    <dgm:pt modelId="{46FA9EEA-8B55-4C9D-912D-FCF96D741695}" type="pres">
      <dgm:prSet presAssocID="{6918187E-DE3F-4BAC-9A54-CAB0CC40844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CFDC61F-0FD5-441D-A0F2-79EF38487DD5}" type="presOf" srcId="{9DF4BEF2-7BB6-45B5-AE5C-04E277B50897}" destId="{3DD0E9F3-7B7F-4A40-9EED-6738C9F04B7F}" srcOrd="0" destOrd="0" presId="urn:microsoft.com/office/officeart/2005/8/layout/vList2"/>
    <dgm:cxn modelId="{7DCFC4DD-8DFA-45AF-81B3-9C36223E364A}" srcId="{4741BAFD-5B82-4A34-BF2D-18EB2EE0CB0C}" destId="{9DF4BEF2-7BB6-45B5-AE5C-04E277B50897}" srcOrd="4" destOrd="0" parTransId="{0E13E4C9-AC03-47AC-837E-75ADBFE61648}" sibTransId="{6D68E154-981F-413A-ADE2-BB7F62DCA38D}"/>
    <dgm:cxn modelId="{D31D2B73-4557-431F-8679-AD9F8BD08F15}" type="presOf" srcId="{307D8417-DCD7-4194-8271-B9B128C9F70E}" destId="{23F195E9-27BE-4425-86D0-0FC82C7FD6D5}" srcOrd="0" destOrd="0" presId="urn:microsoft.com/office/officeart/2005/8/layout/vList2"/>
    <dgm:cxn modelId="{0FAA838A-F9C8-4CC8-8C63-BE60E555A07C}" type="presOf" srcId="{352F701B-0E9E-4032-8144-2A3571561D92}" destId="{7B49D9D4-9A7F-4737-8822-D164511B3544}" srcOrd="0" destOrd="0" presId="urn:microsoft.com/office/officeart/2005/8/layout/vList2"/>
    <dgm:cxn modelId="{AD3C9520-9348-4C8A-AE00-76C1B71B26C1}" srcId="{4741BAFD-5B82-4A34-BF2D-18EB2EE0CB0C}" destId="{307D8417-DCD7-4194-8271-B9B128C9F70E}" srcOrd="2" destOrd="0" parTransId="{AB2DBE7D-DFDE-49AA-8B64-3CF6996A52A9}" sibTransId="{8EB4B73C-871B-42ED-9AF0-FF9CA23C3FA7}"/>
    <dgm:cxn modelId="{2F424B13-C20C-4C3E-AE85-B10D54E96DF8}" srcId="{4741BAFD-5B82-4A34-BF2D-18EB2EE0CB0C}" destId="{CDF0A4FA-E2D4-477A-BAAC-55FDD896B230}" srcOrd="0" destOrd="0" parTransId="{50CB4032-97FE-499C-ACC1-B5FC8B909BCF}" sibTransId="{B71938F9-0F00-4C9D-8B7B-D05B989DB4B9}"/>
    <dgm:cxn modelId="{41EC0B67-2C98-4BA7-9E82-9D16F426D2DB}" type="presOf" srcId="{19F38BBF-EC18-447A-A1EF-FE1C51BF2A04}" destId="{4AD3924D-276F-4698-B38F-C1467A13C9E5}" srcOrd="0" destOrd="0" presId="urn:microsoft.com/office/officeart/2005/8/layout/vList2"/>
    <dgm:cxn modelId="{39A055C2-21AE-4E21-8788-64AB7635CED8}" srcId="{4741BAFD-5B82-4A34-BF2D-18EB2EE0CB0C}" destId="{6918187E-DE3F-4BAC-9A54-CAB0CC408440}" srcOrd="5" destOrd="0" parTransId="{77048BB7-7E5A-4795-93B0-29949A04B708}" sibTransId="{E50793A5-5E1D-424C-9FD9-419B9326C6F0}"/>
    <dgm:cxn modelId="{CB8EFF0B-392F-49D7-AE96-06148DB95C60}" srcId="{4741BAFD-5B82-4A34-BF2D-18EB2EE0CB0C}" destId="{352F701B-0E9E-4032-8144-2A3571561D92}" srcOrd="3" destOrd="0" parTransId="{5E3F77D4-DB4C-4E34-8038-6F06F8E405F8}" sibTransId="{1EECA961-3782-4C5F-9589-32F4D331ED80}"/>
    <dgm:cxn modelId="{54792F67-9D68-4740-95C0-F00E333EF0D1}" srcId="{4741BAFD-5B82-4A34-BF2D-18EB2EE0CB0C}" destId="{19F38BBF-EC18-447A-A1EF-FE1C51BF2A04}" srcOrd="1" destOrd="0" parTransId="{99A27597-F6C5-47C3-96D2-C51D864D307D}" sibTransId="{D18CB3B5-54E9-4116-AD2A-5A00142ACE9A}"/>
    <dgm:cxn modelId="{252D4E37-CBDB-489E-88B8-C196B7310D03}" type="presOf" srcId="{CDF0A4FA-E2D4-477A-BAAC-55FDD896B230}" destId="{0EA0FAC6-EE10-4109-B2E3-8B91DF5437B2}" srcOrd="0" destOrd="0" presId="urn:microsoft.com/office/officeart/2005/8/layout/vList2"/>
    <dgm:cxn modelId="{F537153C-3413-4211-94D6-674B7A441834}" type="presOf" srcId="{6918187E-DE3F-4BAC-9A54-CAB0CC408440}" destId="{46FA9EEA-8B55-4C9D-912D-FCF96D741695}" srcOrd="0" destOrd="0" presId="urn:microsoft.com/office/officeart/2005/8/layout/vList2"/>
    <dgm:cxn modelId="{0EBB405D-F6E2-4BC0-9575-8C7E51147D57}" type="presOf" srcId="{4741BAFD-5B82-4A34-BF2D-18EB2EE0CB0C}" destId="{253B533E-10D7-42EE-877D-DF8DB260A993}" srcOrd="0" destOrd="0" presId="urn:microsoft.com/office/officeart/2005/8/layout/vList2"/>
    <dgm:cxn modelId="{2A5DDEEE-FEEC-4EAF-8623-B447ACF65FB6}" type="presParOf" srcId="{253B533E-10D7-42EE-877D-DF8DB260A993}" destId="{0EA0FAC6-EE10-4109-B2E3-8B91DF5437B2}" srcOrd="0" destOrd="0" presId="urn:microsoft.com/office/officeart/2005/8/layout/vList2"/>
    <dgm:cxn modelId="{6F30447A-C5B4-4968-B5BE-2D78BC04A955}" type="presParOf" srcId="{253B533E-10D7-42EE-877D-DF8DB260A993}" destId="{A3EC6892-06E9-41C2-935B-FAAAAC2FB7B2}" srcOrd="1" destOrd="0" presId="urn:microsoft.com/office/officeart/2005/8/layout/vList2"/>
    <dgm:cxn modelId="{6865FCD2-8573-4C32-80C0-16F047772E23}" type="presParOf" srcId="{253B533E-10D7-42EE-877D-DF8DB260A993}" destId="{4AD3924D-276F-4698-B38F-C1467A13C9E5}" srcOrd="2" destOrd="0" presId="urn:microsoft.com/office/officeart/2005/8/layout/vList2"/>
    <dgm:cxn modelId="{C79A2DBC-F006-4F40-8F05-ABBF9CE84F10}" type="presParOf" srcId="{253B533E-10D7-42EE-877D-DF8DB260A993}" destId="{AC9790AE-64B3-4036-A5EB-754B554B4E05}" srcOrd="3" destOrd="0" presId="urn:microsoft.com/office/officeart/2005/8/layout/vList2"/>
    <dgm:cxn modelId="{6F23D149-1177-48AF-82AE-5E5838C03076}" type="presParOf" srcId="{253B533E-10D7-42EE-877D-DF8DB260A993}" destId="{23F195E9-27BE-4425-86D0-0FC82C7FD6D5}" srcOrd="4" destOrd="0" presId="urn:microsoft.com/office/officeart/2005/8/layout/vList2"/>
    <dgm:cxn modelId="{D087CAB2-93FC-421F-BE9E-179FDEFBAEB9}" type="presParOf" srcId="{253B533E-10D7-42EE-877D-DF8DB260A993}" destId="{9DE23696-BF5E-4402-8EC6-49DF0992AC32}" srcOrd="5" destOrd="0" presId="urn:microsoft.com/office/officeart/2005/8/layout/vList2"/>
    <dgm:cxn modelId="{0EE63D73-C136-4D10-A6A9-1ADC4CD43CBC}" type="presParOf" srcId="{253B533E-10D7-42EE-877D-DF8DB260A993}" destId="{7B49D9D4-9A7F-4737-8822-D164511B3544}" srcOrd="6" destOrd="0" presId="urn:microsoft.com/office/officeart/2005/8/layout/vList2"/>
    <dgm:cxn modelId="{93774710-034F-49AB-ABBB-47476BC1F318}" type="presParOf" srcId="{253B533E-10D7-42EE-877D-DF8DB260A993}" destId="{87A36B3D-BBA9-4757-A3F7-A41C5A35BD4E}" srcOrd="7" destOrd="0" presId="urn:microsoft.com/office/officeart/2005/8/layout/vList2"/>
    <dgm:cxn modelId="{5347336C-5141-4096-ABDC-FD4EC9E1FB64}" type="presParOf" srcId="{253B533E-10D7-42EE-877D-DF8DB260A993}" destId="{3DD0E9F3-7B7F-4A40-9EED-6738C9F04B7F}" srcOrd="8" destOrd="0" presId="urn:microsoft.com/office/officeart/2005/8/layout/vList2"/>
    <dgm:cxn modelId="{BA084491-9D21-4860-8AC8-B7C5F05F2ABD}" type="presParOf" srcId="{253B533E-10D7-42EE-877D-DF8DB260A993}" destId="{42A596D6-4E7F-4C1F-954D-02255E71F089}" srcOrd="9" destOrd="0" presId="urn:microsoft.com/office/officeart/2005/8/layout/vList2"/>
    <dgm:cxn modelId="{C5892E01-4809-4446-B36B-A65B9290B375}" type="presParOf" srcId="{253B533E-10D7-42EE-877D-DF8DB260A993}" destId="{46FA9EEA-8B55-4C9D-912D-FCF96D74169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8502B54-25EC-4B19-AC26-062E342BB3D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B539B7F-3E14-4938-ADD4-F8973A43C5C8}">
      <dgm:prSet/>
      <dgm:spPr/>
      <dgm:t>
        <a:bodyPr/>
        <a:lstStyle/>
        <a:p>
          <a:pPr algn="ctr" rtl="0"/>
          <a:r>
            <a:rPr lang="nl-NL" b="1" smtClean="0"/>
            <a:t>Levenscyclus sterren IV</a:t>
          </a:r>
          <a:endParaRPr lang="nl-NL"/>
        </a:p>
      </dgm:t>
    </dgm:pt>
    <dgm:pt modelId="{F6BF95FA-2C70-4A4B-A9E3-DC2861CA3717}" type="parTrans" cxnId="{77361627-B98A-4B3E-94DC-CDEA7CB07CF7}">
      <dgm:prSet/>
      <dgm:spPr/>
      <dgm:t>
        <a:bodyPr/>
        <a:lstStyle/>
        <a:p>
          <a:endParaRPr lang="nl-NL"/>
        </a:p>
      </dgm:t>
    </dgm:pt>
    <dgm:pt modelId="{35B7722F-E6AB-4D92-B1D5-A553B101CA33}" type="sibTrans" cxnId="{77361627-B98A-4B3E-94DC-CDEA7CB07CF7}">
      <dgm:prSet/>
      <dgm:spPr/>
      <dgm:t>
        <a:bodyPr/>
        <a:lstStyle/>
        <a:p>
          <a:endParaRPr lang="nl-NL"/>
        </a:p>
      </dgm:t>
    </dgm:pt>
    <dgm:pt modelId="{807767DA-8F21-48CE-BBE7-5DB77F36A8D9}" type="pres">
      <dgm:prSet presAssocID="{78502B54-25EC-4B19-AC26-062E342BB3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C42A6C-AC4E-4FCA-9AFB-6C071FC55BB0}" type="pres">
      <dgm:prSet presAssocID="{FB539B7F-3E14-4938-ADD4-F8973A43C5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6FB167-66E7-4034-A8F2-06860F5AFC9B}" type="presOf" srcId="{78502B54-25EC-4B19-AC26-062E342BB3D8}" destId="{807767DA-8F21-48CE-BBE7-5DB77F36A8D9}" srcOrd="0" destOrd="0" presId="urn:microsoft.com/office/officeart/2005/8/layout/vList2"/>
    <dgm:cxn modelId="{77361627-B98A-4B3E-94DC-CDEA7CB07CF7}" srcId="{78502B54-25EC-4B19-AC26-062E342BB3D8}" destId="{FB539B7F-3E14-4938-ADD4-F8973A43C5C8}" srcOrd="0" destOrd="0" parTransId="{F6BF95FA-2C70-4A4B-A9E3-DC2861CA3717}" sibTransId="{35B7722F-E6AB-4D92-B1D5-A553B101CA33}"/>
    <dgm:cxn modelId="{D44F2FED-B0A0-49C9-A9BD-D3038E3E9236}" type="presOf" srcId="{FB539B7F-3E14-4938-ADD4-F8973A43C5C8}" destId="{30C42A6C-AC4E-4FCA-9AFB-6C071FC55BB0}" srcOrd="0" destOrd="0" presId="urn:microsoft.com/office/officeart/2005/8/layout/vList2"/>
    <dgm:cxn modelId="{E5E74E3B-1BEF-470D-99ED-FF8A5F95419B}" type="presParOf" srcId="{807767DA-8F21-48CE-BBE7-5DB77F36A8D9}" destId="{30C42A6C-AC4E-4FCA-9AFB-6C071FC55B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6767C7-A3E6-4BB4-A5BB-BF20814801F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AB6A2ED-7C60-46E2-81D6-4E3725DFEBC2}">
      <dgm:prSet custT="1"/>
      <dgm:spPr/>
      <dgm:t>
        <a:bodyPr/>
        <a:lstStyle/>
        <a:p>
          <a:pPr algn="ctr" rtl="0"/>
          <a:r>
            <a:rPr lang="nl-NL" sz="2400" smtClean="0"/>
            <a:t>Restanten van een supernova:krabnevel</a:t>
          </a:r>
          <a:endParaRPr lang="nl-NL" sz="2400"/>
        </a:p>
      </dgm:t>
    </dgm:pt>
    <dgm:pt modelId="{F3E95037-8516-4B85-936B-2372EA96FAF2}" type="parTrans" cxnId="{AE7580F9-54EB-4628-A432-D59B67ECF1D0}">
      <dgm:prSet/>
      <dgm:spPr/>
      <dgm:t>
        <a:bodyPr/>
        <a:lstStyle/>
        <a:p>
          <a:endParaRPr lang="nl-NL"/>
        </a:p>
      </dgm:t>
    </dgm:pt>
    <dgm:pt modelId="{B1E93AA3-E31B-4DD5-B415-F4583E42A0D1}" type="sibTrans" cxnId="{AE7580F9-54EB-4628-A432-D59B67ECF1D0}">
      <dgm:prSet/>
      <dgm:spPr/>
      <dgm:t>
        <a:bodyPr/>
        <a:lstStyle/>
        <a:p>
          <a:endParaRPr lang="nl-NL"/>
        </a:p>
      </dgm:t>
    </dgm:pt>
    <dgm:pt modelId="{621B1592-1900-429B-A291-84A4045CCA9C}" type="pres">
      <dgm:prSet presAssocID="{FC6767C7-A3E6-4BB4-A5BB-BF20814801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53171FB-0A23-4A9D-A44C-6EDE65DDFF97}" type="pres">
      <dgm:prSet presAssocID="{3AB6A2ED-7C60-46E2-81D6-4E3725DFEBC2}" presName="parentText" presStyleLbl="node1" presStyleIdx="0" presStyleCnt="1" custScaleX="100000" custScaleY="71873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E7580F9-54EB-4628-A432-D59B67ECF1D0}" srcId="{FC6767C7-A3E6-4BB4-A5BB-BF20814801F8}" destId="{3AB6A2ED-7C60-46E2-81D6-4E3725DFEBC2}" srcOrd="0" destOrd="0" parTransId="{F3E95037-8516-4B85-936B-2372EA96FAF2}" sibTransId="{B1E93AA3-E31B-4DD5-B415-F4583E42A0D1}"/>
    <dgm:cxn modelId="{4840D118-D55E-4A26-B8D7-AAA4D66BE49A}" type="presOf" srcId="{FC6767C7-A3E6-4BB4-A5BB-BF20814801F8}" destId="{621B1592-1900-429B-A291-84A4045CCA9C}" srcOrd="0" destOrd="0" presId="urn:microsoft.com/office/officeart/2005/8/layout/vList2"/>
    <dgm:cxn modelId="{640464A9-4397-476C-8338-7FC0472E4BDD}" type="presOf" srcId="{3AB6A2ED-7C60-46E2-81D6-4E3725DFEBC2}" destId="{E53171FB-0A23-4A9D-A44C-6EDE65DDFF97}" srcOrd="0" destOrd="0" presId="urn:microsoft.com/office/officeart/2005/8/layout/vList2"/>
    <dgm:cxn modelId="{9B767908-257C-42F8-8133-319C6EB0204F}" type="presParOf" srcId="{621B1592-1900-429B-A291-84A4045CCA9C}" destId="{E53171FB-0A23-4A9D-A44C-6EDE65DDFF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0B32C02-A8F9-4668-B253-38C6DF13F89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A9A5E0F-967F-4A3E-856F-6DB93442461C}">
      <dgm:prSet/>
      <dgm:spPr/>
      <dgm:t>
        <a:bodyPr/>
        <a:lstStyle/>
        <a:p>
          <a:pPr algn="ctr" rtl="0"/>
          <a:r>
            <a:rPr lang="nl-NL" b="1" dirty="0" smtClean="0"/>
            <a:t>Levenscyclus sterren V</a:t>
          </a:r>
          <a:endParaRPr lang="nl-NL" dirty="0"/>
        </a:p>
      </dgm:t>
    </dgm:pt>
    <dgm:pt modelId="{66698432-CB42-41BE-874F-94471C6B0910}" type="parTrans" cxnId="{CDF88110-A817-4D65-BF83-44B26B0C14DD}">
      <dgm:prSet/>
      <dgm:spPr/>
      <dgm:t>
        <a:bodyPr/>
        <a:lstStyle/>
        <a:p>
          <a:endParaRPr lang="nl-NL"/>
        </a:p>
      </dgm:t>
    </dgm:pt>
    <dgm:pt modelId="{1C784515-F98C-4860-9B62-20907AF0F304}" type="sibTrans" cxnId="{CDF88110-A817-4D65-BF83-44B26B0C14DD}">
      <dgm:prSet/>
      <dgm:spPr/>
      <dgm:t>
        <a:bodyPr/>
        <a:lstStyle/>
        <a:p>
          <a:endParaRPr lang="nl-NL"/>
        </a:p>
      </dgm:t>
    </dgm:pt>
    <dgm:pt modelId="{BCE001CC-D195-430A-BCDB-84E25D3550E4}" type="pres">
      <dgm:prSet presAssocID="{C0B32C02-A8F9-4668-B253-38C6DF13F8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7574013-4B6E-4FA2-BEAE-0A8814366FC1}" type="pres">
      <dgm:prSet presAssocID="{CA9A5E0F-967F-4A3E-856F-6DB93442461C}" presName="parentText" presStyleLbl="node1" presStyleIdx="0" presStyleCnt="1" custLinFactNeighborX="-9" custLinFactNeighborY="2881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DF88110-A817-4D65-BF83-44B26B0C14DD}" srcId="{C0B32C02-A8F9-4668-B253-38C6DF13F895}" destId="{CA9A5E0F-967F-4A3E-856F-6DB93442461C}" srcOrd="0" destOrd="0" parTransId="{66698432-CB42-41BE-874F-94471C6B0910}" sibTransId="{1C784515-F98C-4860-9B62-20907AF0F304}"/>
    <dgm:cxn modelId="{9183AF74-F3CD-4665-B909-2FA2F4C700CB}" type="presOf" srcId="{CA9A5E0F-967F-4A3E-856F-6DB93442461C}" destId="{97574013-4B6E-4FA2-BEAE-0A8814366FC1}" srcOrd="0" destOrd="0" presId="urn:microsoft.com/office/officeart/2005/8/layout/vList2"/>
    <dgm:cxn modelId="{9F74F77C-5005-419A-B60F-F221731E6C5A}" type="presOf" srcId="{C0B32C02-A8F9-4668-B253-38C6DF13F895}" destId="{BCE001CC-D195-430A-BCDB-84E25D3550E4}" srcOrd="0" destOrd="0" presId="urn:microsoft.com/office/officeart/2005/8/layout/vList2"/>
    <dgm:cxn modelId="{501D7734-1A45-4558-A88F-82713F8D106E}" type="presParOf" srcId="{BCE001CC-D195-430A-BCDB-84E25D3550E4}" destId="{97574013-4B6E-4FA2-BEAE-0A8814366F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F961FCD-788E-45C4-AF3A-E1944F7F1549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nl-NL"/>
        </a:p>
      </dgm:t>
    </dgm:pt>
    <dgm:pt modelId="{1C7B48A4-BDA8-44FC-8CD5-712094A69397}">
      <dgm:prSet custT="1"/>
      <dgm:spPr/>
      <dgm:t>
        <a:bodyPr/>
        <a:lstStyle/>
        <a:p>
          <a:pPr algn="ctr" rtl="0"/>
          <a:r>
            <a:rPr lang="nl-NL" sz="2100" b="1" dirty="0" smtClean="0"/>
            <a:t>Gemiddelde ster </a:t>
          </a:r>
          <a:r>
            <a:rPr lang="nl-NL" sz="2100" b="1" dirty="0" smtClean="0">
              <a:sym typeface="Wingdings"/>
            </a:rPr>
            <a:t></a:t>
          </a:r>
          <a:r>
            <a:rPr lang="nl-NL" sz="2100" b="1" dirty="0" smtClean="0"/>
            <a:t> rode reus </a:t>
          </a:r>
          <a:r>
            <a:rPr lang="nl-NL" sz="2100" b="1" dirty="0" smtClean="0">
              <a:sym typeface="Wingdings"/>
            </a:rPr>
            <a:t></a:t>
          </a:r>
          <a:r>
            <a:rPr lang="nl-NL" sz="2100" b="1" dirty="0" smtClean="0"/>
            <a:t> witte dwerg</a:t>
          </a:r>
          <a:endParaRPr lang="nl-NL" sz="2100" b="1" dirty="0"/>
        </a:p>
      </dgm:t>
    </dgm:pt>
    <dgm:pt modelId="{FCE71897-ABFB-4E5E-92C6-A24196C34D69}" type="parTrans" cxnId="{7631ABBB-67DC-4FE7-A8C7-63FD05EEFF31}">
      <dgm:prSet/>
      <dgm:spPr/>
      <dgm:t>
        <a:bodyPr/>
        <a:lstStyle/>
        <a:p>
          <a:endParaRPr lang="nl-NL"/>
        </a:p>
      </dgm:t>
    </dgm:pt>
    <dgm:pt modelId="{AF8C8945-8476-4A76-810D-0202834E2CD6}" type="sibTrans" cxnId="{7631ABBB-67DC-4FE7-A8C7-63FD05EEFF31}">
      <dgm:prSet/>
      <dgm:spPr/>
      <dgm:t>
        <a:bodyPr/>
        <a:lstStyle/>
        <a:p>
          <a:endParaRPr lang="nl-NL"/>
        </a:p>
      </dgm:t>
    </dgm:pt>
    <dgm:pt modelId="{5592F669-A204-46B4-B912-121874545B7B}">
      <dgm:prSet/>
      <dgm:spPr/>
      <dgm:t>
        <a:bodyPr/>
        <a:lstStyle/>
        <a:p>
          <a:pPr algn="ctr" rtl="0"/>
          <a:r>
            <a:rPr lang="nl-NL" b="1" dirty="0" smtClean="0"/>
            <a:t>Grotere ster </a:t>
          </a:r>
          <a:r>
            <a:rPr lang="nl-NL" b="1" dirty="0" smtClean="0">
              <a:sym typeface="Wingdings"/>
            </a:rPr>
            <a:t></a:t>
          </a:r>
          <a:r>
            <a:rPr lang="nl-NL" b="1" dirty="0" smtClean="0"/>
            <a:t> rode superreus </a:t>
          </a:r>
          <a:r>
            <a:rPr lang="nl-NL" b="1" dirty="0" smtClean="0">
              <a:sym typeface="Wingdings"/>
            </a:rPr>
            <a:t></a:t>
          </a:r>
          <a:r>
            <a:rPr lang="nl-NL" b="1" dirty="0" smtClean="0"/>
            <a:t> supernova </a:t>
          </a:r>
          <a:r>
            <a:rPr lang="nl-NL" b="1" dirty="0" smtClean="0">
              <a:sym typeface="Wingdings"/>
            </a:rPr>
            <a:t></a:t>
          </a:r>
          <a:r>
            <a:rPr lang="nl-NL" b="1" dirty="0" smtClean="0"/>
            <a:t> óf neutronenster (10-30x onze zon) </a:t>
          </a:r>
          <a:r>
            <a:rPr lang="nl-NL" b="1" dirty="0" smtClean="0">
              <a:sym typeface="Wingdings"/>
            </a:rPr>
            <a:t></a:t>
          </a:r>
          <a:r>
            <a:rPr lang="nl-NL" b="1" dirty="0" smtClean="0"/>
            <a:t> óf zwart gat (&gt; 30x onze Zon)</a:t>
          </a:r>
          <a:endParaRPr lang="nl-NL" b="1" dirty="0"/>
        </a:p>
      </dgm:t>
    </dgm:pt>
    <dgm:pt modelId="{9EC7CFDA-70FA-47AA-8F8A-6733457EC417}" type="parTrans" cxnId="{972A0BBB-63F4-4469-91C8-1FE1759C71F0}">
      <dgm:prSet/>
      <dgm:spPr/>
      <dgm:t>
        <a:bodyPr/>
        <a:lstStyle/>
        <a:p>
          <a:endParaRPr lang="nl-NL"/>
        </a:p>
      </dgm:t>
    </dgm:pt>
    <dgm:pt modelId="{02014859-DB65-499C-BE9D-53DD13D47123}" type="sibTrans" cxnId="{972A0BBB-63F4-4469-91C8-1FE1759C71F0}">
      <dgm:prSet/>
      <dgm:spPr/>
      <dgm:t>
        <a:bodyPr/>
        <a:lstStyle/>
        <a:p>
          <a:endParaRPr lang="nl-NL"/>
        </a:p>
      </dgm:t>
    </dgm:pt>
    <dgm:pt modelId="{367DF448-83AD-45FB-9170-9867EFF05196}" type="pres">
      <dgm:prSet presAssocID="{AF961FCD-788E-45C4-AF3A-E1944F7F15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3D7A2B-522E-4CD4-A883-8FBBA1E62553}" type="pres">
      <dgm:prSet presAssocID="{1C7B48A4-BDA8-44FC-8CD5-712094A6939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5ED80DC-7D87-4F5C-B1F2-2064AC6B2B30}" type="pres">
      <dgm:prSet presAssocID="{AF8C8945-8476-4A76-810D-0202834E2CD6}" presName="spacer" presStyleCnt="0"/>
      <dgm:spPr/>
    </dgm:pt>
    <dgm:pt modelId="{E4E05B68-2EFE-4D0D-9AB4-F0478B702C99}" type="pres">
      <dgm:prSet presAssocID="{5592F669-A204-46B4-B912-121874545B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631ABBB-67DC-4FE7-A8C7-63FD05EEFF31}" srcId="{AF961FCD-788E-45C4-AF3A-E1944F7F1549}" destId="{1C7B48A4-BDA8-44FC-8CD5-712094A69397}" srcOrd="0" destOrd="0" parTransId="{FCE71897-ABFB-4E5E-92C6-A24196C34D69}" sibTransId="{AF8C8945-8476-4A76-810D-0202834E2CD6}"/>
    <dgm:cxn modelId="{C4845FDB-C009-49DE-8BD5-0BFCFD677478}" type="presOf" srcId="{1C7B48A4-BDA8-44FC-8CD5-712094A69397}" destId="{303D7A2B-522E-4CD4-A883-8FBBA1E62553}" srcOrd="0" destOrd="0" presId="urn:microsoft.com/office/officeart/2005/8/layout/vList2"/>
    <dgm:cxn modelId="{972A0BBB-63F4-4469-91C8-1FE1759C71F0}" srcId="{AF961FCD-788E-45C4-AF3A-E1944F7F1549}" destId="{5592F669-A204-46B4-B912-121874545B7B}" srcOrd="1" destOrd="0" parTransId="{9EC7CFDA-70FA-47AA-8F8A-6733457EC417}" sibTransId="{02014859-DB65-499C-BE9D-53DD13D47123}"/>
    <dgm:cxn modelId="{21FAB355-D991-4ED0-A597-492830CECCF8}" type="presOf" srcId="{AF961FCD-788E-45C4-AF3A-E1944F7F1549}" destId="{367DF448-83AD-45FB-9170-9867EFF05196}" srcOrd="0" destOrd="0" presId="urn:microsoft.com/office/officeart/2005/8/layout/vList2"/>
    <dgm:cxn modelId="{A99BE416-5291-4275-B8B9-3A2F35E71BD7}" type="presOf" srcId="{5592F669-A204-46B4-B912-121874545B7B}" destId="{E4E05B68-2EFE-4D0D-9AB4-F0478B702C99}" srcOrd="0" destOrd="0" presId="urn:microsoft.com/office/officeart/2005/8/layout/vList2"/>
    <dgm:cxn modelId="{779FBABE-077D-47B1-8B22-D7211D93DDFA}" type="presParOf" srcId="{367DF448-83AD-45FB-9170-9867EFF05196}" destId="{303D7A2B-522E-4CD4-A883-8FBBA1E62553}" srcOrd="0" destOrd="0" presId="urn:microsoft.com/office/officeart/2005/8/layout/vList2"/>
    <dgm:cxn modelId="{33A48AF6-A7D4-4B44-A09A-1FBB0101D0AC}" type="presParOf" srcId="{367DF448-83AD-45FB-9170-9867EFF05196}" destId="{A5ED80DC-7D87-4F5C-B1F2-2064AC6B2B30}" srcOrd="1" destOrd="0" presId="urn:microsoft.com/office/officeart/2005/8/layout/vList2"/>
    <dgm:cxn modelId="{D61354A1-718D-46B5-B8DF-F83279329CB0}" type="presParOf" srcId="{367DF448-83AD-45FB-9170-9867EFF05196}" destId="{E4E05B68-2EFE-4D0D-9AB4-F0478B702C9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55A02B4-054D-480A-8C19-A9AB13F1906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A68923B-F99B-4DD5-8BE9-0AC0FC6FAB30}">
      <dgm:prSet/>
      <dgm:spPr/>
      <dgm:t>
        <a:bodyPr/>
        <a:lstStyle/>
        <a:p>
          <a:pPr algn="ctr" rtl="0"/>
          <a:r>
            <a:rPr lang="nl-NL" b="1" dirty="0" smtClean="0"/>
            <a:t>Levenscyclus sterren VI</a:t>
          </a:r>
          <a:endParaRPr lang="nl-NL" dirty="0"/>
        </a:p>
      </dgm:t>
    </dgm:pt>
    <dgm:pt modelId="{EE840C0B-5EDC-4638-996D-7123978BAE43}" type="parTrans" cxnId="{79C50798-5203-42B4-84DF-CB6F33D8CA64}">
      <dgm:prSet/>
      <dgm:spPr/>
      <dgm:t>
        <a:bodyPr/>
        <a:lstStyle/>
        <a:p>
          <a:endParaRPr lang="nl-NL"/>
        </a:p>
      </dgm:t>
    </dgm:pt>
    <dgm:pt modelId="{9C64127F-F6F7-4BA1-B462-324F164F45B2}" type="sibTrans" cxnId="{79C50798-5203-42B4-84DF-CB6F33D8CA64}">
      <dgm:prSet/>
      <dgm:spPr/>
      <dgm:t>
        <a:bodyPr/>
        <a:lstStyle/>
        <a:p>
          <a:endParaRPr lang="nl-NL"/>
        </a:p>
      </dgm:t>
    </dgm:pt>
    <dgm:pt modelId="{92DC3981-F049-4E27-B1E1-5A5A0B0F72AC}" type="pres">
      <dgm:prSet presAssocID="{455A02B4-054D-480A-8C19-A9AB13F19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D7EABB8-1405-4578-AC74-516ACBB3443B}" type="pres">
      <dgm:prSet presAssocID="{EA68923B-F99B-4DD5-8BE9-0AC0FC6FAB30}" presName="parentText" presStyleLbl="node1" presStyleIdx="0" presStyleCnt="1" custLinFactNeighborX="569" custLinFactNeighborY="-69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9C50798-5203-42B4-84DF-CB6F33D8CA64}" srcId="{455A02B4-054D-480A-8C19-A9AB13F19066}" destId="{EA68923B-F99B-4DD5-8BE9-0AC0FC6FAB30}" srcOrd="0" destOrd="0" parTransId="{EE840C0B-5EDC-4638-996D-7123978BAE43}" sibTransId="{9C64127F-F6F7-4BA1-B462-324F164F45B2}"/>
    <dgm:cxn modelId="{C1171B3A-847C-43EB-824C-E838BF726E81}" type="presOf" srcId="{EA68923B-F99B-4DD5-8BE9-0AC0FC6FAB30}" destId="{0D7EABB8-1405-4578-AC74-516ACBB3443B}" srcOrd="0" destOrd="0" presId="urn:microsoft.com/office/officeart/2005/8/layout/vList2"/>
    <dgm:cxn modelId="{89131C14-4D95-465F-AEDD-3AD4AD959EE8}" type="presOf" srcId="{455A02B4-054D-480A-8C19-A9AB13F19066}" destId="{92DC3981-F049-4E27-B1E1-5A5A0B0F72AC}" srcOrd="0" destOrd="0" presId="urn:microsoft.com/office/officeart/2005/8/layout/vList2"/>
    <dgm:cxn modelId="{805E452A-1200-41BD-B190-4033652CB135}" type="presParOf" srcId="{92DC3981-F049-4E27-B1E1-5A5A0B0F72AC}" destId="{0D7EABB8-1405-4578-AC74-516ACBB344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C9CB1-E055-4201-866E-AA65797DC1C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5BD852F-BD36-413C-A7CF-0517A263EC99}">
      <dgm:prSet/>
      <dgm:spPr/>
      <dgm:t>
        <a:bodyPr/>
        <a:lstStyle/>
        <a:p>
          <a:pPr algn="ctr" rtl="0"/>
          <a:r>
            <a:rPr lang="nl-NL" b="1" dirty="0" smtClean="0"/>
            <a:t>Melkweg: Sterrenstelsel (</a:t>
          </a:r>
          <a:r>
            <a:rPr lang="nl-NL" b="1" dirty="0" err="1" smtClean="0"/>
            <a:t>Galaxie</a:t>
          </a:r>
          <a:r>
            <a:rPr lang="nl-NL" b="1" dirty="0" smtClean="0"/>
            <a:t>)</a:t>
          </a:r>
          <a:endParaRPr lang="nl-NL" dirty="0"/>
        </a:p>
      </dgm:t>
    </dgm:pt>
    <dgm:pt modelId="{53F2CB9B-2D8D-4769-9A4F-54A82964A2E0}" type="parTrans" cxnId="{DDF8F0C5-F6E6-4590-AE0A-B6F11BA217AA}">
      <dgm:prSet/>
      <dgm:spPr/>
      <dgm:t>
        <a:bodyPr/>
        <a:lstStyle/>
        <a:p>
          <a:endParaRPr lang="nl-NL"/>
        </a:p>
      </dgm:t>
    </dgm:pt>
    <dgm:pt modelId="{7FE49827-8748-4530-B4DF-03EE4E75E160}" type="sibTrans" cxnId="{DDF8F0C5-F6E6-4590-AE0A-B6F11BA217AA}">
      <dgm:prSet/>
      <dgm:spPr/>
      <dgm:t>
        <a:bodyPr/>
        <a:lstStyle/>
        <a:p>
          <a:endParaRPr lang="nl-NL"/>
        </a:p>
      </dgm:t>
    </dgm:pt>
    <dgm:pt modelId="{A771375C-0AB4-49AF-8D5A-3079E5412FDC}" type="pres">
      <dgm:prSet presAssocID="{ED0C9CB1-E055-4201-866E-AA65797DC1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C7ABD50-49CA-4050-9CB0-60CC804B7CA3}" type="pres">
      <dgm:prSet presAssocID="{25BD852F-BD36-413C-A7CF-0517A263EC99}" presName="parentText" presStyleLbl="node1" presStyleIdx="0" presStyleCnt="1" custScaleY="110825" custLinFactNeighborX="-9" custLinFactNeighborY="1829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8AF782B-36C2-41FB-8822-8DB1ACDB0EE7}" type="presOf" srcId="{ED0C9CB1-E055-4201-866E-AA65797DC1CA}" destId="{A771375C-0AB4-49AF-8D5A-3079E5412FDC}" srcOrd="0" destOrd="0" presId="urn:microsoft.com/office/officeart/2005/8/layout/vList2"/>
    <dgm:cxn modelId="{DDF8F0C5-F6E6-4590-AE0A-B6F11BA217AA}" srcId="{ED0C9CB1-E055-4201-866E-AA65797DC1CA}" destId="{25BD852F-BD36-413C-A7CF-0517A263EC99}" srcOrd="0" destOrd="0" parTransId="{53F2CB9B-2D8D-4769-9A4F-54A82964A2E0}" sibTransId="{7FE49827-8748-4530-B4DF-03EE4E75E160}"/>
    <dgm:cxn modelId="{631F4EB7-E3D9-4ECF-A119-FDE1402BACBA}" type="presOf" srcId="{25BD852F-BD36-413C-A7CF-0517A263EC99}" destId="{3C7ABD50-49CA-4050-9CB0-60CC804B7CA3}" srcOrd="0" destOrd="0" presId="urn:microsoft.com/office/officeart/2005/8/layout/vList2"/>
    <dgm:cxn modelId="{6D210266-62AE-4309-96B1-6D67EEF66882}" type="presParOf" srcId="{A771375C-0AB4-49AF-8D5A-3079E5412FDC}" destId="{3C7ABD50-49CA-4050-9CB0-60CC804B7C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C2DD2F6-C984-4448-B01D-43C4756AC53E}" type="doc">
      <dgm:prSet loTypeId="urn:microsoft.com/office/officeart/2005/8/layout/pList2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29F5FBD-96D5-4A43-A4AF-A689C1863128}">
      <dgm:prSet/>
      <dgm:spPr/>
      <dgm:t>
        <a:bodyPr/>
        <a:lstStyle/>
        <a:p>
          <a:pPr rtl="0"/>
          <a:r>
            <a:rPr lang="nl-NL" u="sng" dirty="0" smtClean="0"/>
            <a:t>Neutronenster of Pulsar </a:t>
          </a:r>
        </a:p>
        <a:p>
          <a:pPr rtl="0"/>
          <a:r>
            <a:rPr lang="nl-NL" dirty="0" smtClean="0"/>
            <a:t>Diameter 20 km Zeer snelle rotatie Zeer sterke röntgenstraling</a:t>
          </a:r>
          <a:endParaRPr lang="nl-NL" dirty="0"/>
        </a:p>
      </dgm:t>
    </dgm:pt>
    <dgm:pt modelId="{309D7579-AAA8-46F5-B427-117DD7AD1206}" type="parTrans" cxnId="{92E50782-D111-4D8F-82B7-73DCCC0B3E2E}">
      <dgm:prSet/>
      <dgm:spPr/>
      <dgm:t>
        <a:bodyPr/>
        <a:lstStyle/>
        <a:p>
          <a:endParaRPr lang="nl-NL"/>
        </a:p>
      </dgm:t>
    </dgm:pt>
    <dgm:pt modelId="{EE50E1B7-32AF-470E-9FAD-8B2D47B98945}" type="sibTrans" cxnId="{92E50782-D111-4D8F-82B7-73DCCC0B3E2E}">
      <dgm:prSet/>
      <dgm:spPr/>
      <dgm:t>
        <a:bodyPr/>
        <a:lstStyle/>
        <a:p>
          <a:endParaRPr lang="nl-NL"/>
        </a:p>
      </dgm:t>
    </dgm:pt>
    <dgm:pt modelId="{A9786FD4-DC47-4DC5-AAC0-26059957475C}" type="pres">
      <dgm:prSet presAssocID="{BC2DD2F6-C984-4448-B01D-43C4756AC5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7B21C23-62ED-4437-B9C9-CC44962FDCA9}" type="pres">
      <dgm:prSet presAssocID="{BC2DD2F6-C984-4448-B01D-43C4756AC53E}" presName="bkgdShp" presStyleLbl="alignAccFollowNode1" presStyleIdx="0" presStyleCnt="1"/>
      <dgm:spPr/>
    </dgm:pt>
    <dgm:pt modelId="{DB0176CB-181B-4D3E-ADDA-8C1A9EFD4CD9}" type="pres">
      <dgm:prSet presAssocID="{BC2DD2F6-C984-4448-B01D-43C4756AC53E}" presName="linComp" presStyleCnt="0"/>
      <dgm:spPr/>
    </dgm:pt>
    <dgm:pt modelId="{68CABC7F-2FF0-4C3F-8C63-DFAE9D6436C9}" type="pres">
      <dgm:prSet presAssocID="{729F5FBD-96D5-4A43-A4AF-A689C1863128}" presName="compNode" presStyleCnt="0"/>
      <dgm:spPr/>
    </dgm:pt>
    <dgm:pt modelId="{383128FA-15EB-4DB1-A391-9A33DFE2978A}" type="pres">
      <dgm:prSet presAssocID="{729F5FBD-96D5-4A43-A4AF-A689C186312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B974DA-3EAC-43DD-94A5-A9EEF1876231}" type="pres">
      <dgm:prSet presAssocID="{729F5FBD-96D5-4A43-A4AF-A689C1863128}" presName="invisiNode" presStyleLbl="node1" presStyleIdx="0" presStyleCnt="1"/>
      <dgm:spPr/>
    </dgm:pt>
    <dgm:pt modelId="{70E9E11B-C341-4B60-A68D-E6359A2CB55D}" type="pres">
      <dgm:prSet presAssocID="{729F5FBD-96D5-4A43-A4AF-A689C1863128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B49A8A3-69E2-44AB-BE7A-562B6FDA77A3}" type="presOf" srcId="{729F5FBD-96D5-4A43-A4AF-A689C1863128}" destId="{383128FA-15EB-4DB1-A391-9A33DFE2978A}" srcOrd="0" destOrd="0" presId="urn:microsoft.com/office/officeart/2005/8/layout/pList2#1"/>
    <dgm:cxn modelId="{46E1E423-5855-45A8-ADA4-E7DF62B34954}" type="presOf" srcId="{BC2DD2F6-C984-4448-B01D-43C4756AC53E}" destId="{A9786FD4-DC47-4DC5-AAC0-26059957475C}" srcOrd="0" destOrd="0" presId="urn:microsoft.com/office/officeart/2005/8/layout/pList2#1"/>
    <dgm:cxn modelId="{92E50782-D111-4D8F-82B7-73DCCC0B3E2E}" srcId="{BC2DD2F6-C984-4448-B01D-43C4756AC53E}" destId="{729F5FBD-96D5-4A43-A4AF-A689C1863128}" srcOrd="0" destOrd="0" parTransId="{309D7579-AAA8-46F5-B427-117DD7AD1206}" sibTransId="{EE50E1B7-32AF-470E-9FAD-8B2D47B98945}"/>
    <dgm:cxn modelId="{9915F597-1DC7-4032-8855-25C75A407213}" type="presParOf" srcId="{A9786FD4-DC47-4DC5-AAC0-26059957475C}" destId="{D7B21C23-62ED-4437-B9C9-CC44962FDCA9}" srcOrd="0" destOrd="0" presId="urn:microsoft.com/office/officeart/2005/8/layout/pList2#1"/>
    <dgm:cxn modelId="{0D6316AA-B49C-4DAC-8303-70CB98350E77}" type="presParOf" srcId="{A9786FD4-DC47-4DC5-AAC0-26059957475C}" destId="{DB0176CB-181B-4D3E-ADDA-8C1A9EFD4CD9}" srcOrd="1" destOrd="0" presId="urn:microsoft.com/office/officeart/2005/8/layout/pList2#1"/>
    <dgm:cxn modelId="{FEB7773A-B98A-45B3-A6CA-265079CEF370}" type="presParOf" srcId="{DB0176CB-181B-4D3E-ADDA-8C1A9EFD4CD9}" destId="{68CABC7F-2FF0-4C3F-8C63-DFAE9D6436C9}" srcOrd="0" destOrd="0" presId="urn:microsoft.com/office/officeart/2005/8/layout/pList2#1"/>
    <dgm:cxn modelId="{02817856-0AAC-4CF3-B0FA-630ECAE40DC1}" type="presParOf" srcId="{68CABC7F-2FF0-4C3F-8C63-DFAE9D6436C9}" destId="{383128FA-15EB-4DB1-A391-9A33DFE2978A}" srcOrd="0" destOrd="0" presId="urn:microsoft.com/office/officeart/2005/8/layout/pList2#1"/>
    <dgm:cxn modelId="{518C6F9E-D8E7-49EF-BE0C-88D87387F66C}" type="presParOf" srcId="{68CABC7F-2FF0-4C3F-8C63-DFAE9D6436C9}" destId="{74B974DA-3EAC-43DD-94A5-A9EEF1876231}" srcOrd="1" destOrd="0" presId="urn:microsoft.com/office/officeart/2005/8/layout/pList2#1"/>
    <dgm:cxn modelId="{EEE313EB-1FC1-48FE-97F5-7A3B7FBBB715}" type="presParOf" srcId="{68CABC7F-2FF0-4C3F-8C63-DFAE9D6436C9}" destId="{70E9E11B-C341-4B60-A68D-E6359A2CB55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349D369-2D2D-43B9-96A5-C54E45327066}" type="doc">
      <dgm:prSet loTypeId="urn:microsoft.com/office/officeart/2005/8/layout/pList2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64ABB80-EAA8-40E6-A42E-74CF11F52F81}">
      <dgm:prSet custT="1"/>
      <dgm:spPr/>
      <dgm:t>
        <a:bodyPr/>
        <a:lstStyle/>
        <a:p>
          <a:pPr rtl="0"/>
          <a:r>
            <a:rPr lang="nl-NL" sz="2400" u="sng" dirty="0" smtClean="0"/>
            <a:t>Zwart gat</a:t>
          </a:r>
        </a:p>
        <a:p>
          <a:pPr rtl="0"/>
          <a:r>
            <a:rPr lang="nl-NL" sz="2400" dirty="0" smtClean="0"/>
            <a:t> Zwaartekracht zo sterk : licht kan niet ontsnappen </a:t>
          </a:r>
        </a:p>
        <a:p>
          <a:pPr rtl="0"/>
          <a:r>
            <a:rPr lang="nl-NL" sz="2400" dirty="0" smtClean="0"/>
            <a:t>Alleen maar indirect waarneembaar</a:t>
          </a:r>
          <a:endParaRPr lang="nl-NL" sz="2400" dirty="0"/>
        </a:p>
      </dgm:t>
    </dgm:pt>
    <dgm:pt modelId="{454D94E3-8952-44DE-8746-F09713DB27A5}" type="parTrans" cxnId="{CB45C812-68F4-409E-9BC8-83B50B9FD86F}">
      <dgm:prSet/>
      <dgm:spPr/>
      <dgm:t>
        <a:bodyPr/>
        <a:lstStyle/>
        <a:p>
          <a:endParaRPr lang="nl-NL"/>
        </a:p>
      </dgm:t>
    </dgm:pt>
    <dgm:pt modelId="{4864DCD7-6D6E-4376-B716-024D1DC4D235}" type="sibTrans" cxnId="{CB45C812-68F4-409E-9BC8-83B50B9FD86F}">
      <dgm:prSet/>
      <dgm:spPr/>
      <dgm:t>
        <a:bodyPr/>
        <a:lstStyle/>
        <a:p>
          <a:endParaRPr lang="nl-NL"/>
        </a:p>
      </dgm:t>
    </dgm:pt>
    <dgm:pt modelId="{E8654E0E-90EB-4F66-B0DE-C38F328271EE}" type="pres">
      <dgm:prSet presAssocID="{C349D369-2D2D-43B9-96A5-C54E453270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8D314C2-296C-4696-A9B6-53EF6E80B15E}" type="pres">
      <dgm:prSet presAssocID="{C349D369-2D2D-43B9-96A5-C54E45327066}" presName="bkgdShp" presStyleLbl="alignAccFollowNode1" presStyleIdx="0" presStyleCnt="1"/>
      <dgm:spPr/>
    </dgm:pt>
    <dgm:pt modelId="{9EAD14E4-B50D-414A-809A-71261EE585A8}" type="pres">
      <dgm:prSet presAssocID="{C349D369-2D2D-43B9-96A5-C54E45327066}" presName="linComp" presStyleCnt="0"/>
      <dgm:spPr/>
    </dgm:pt>
    <dgm:pt modelId="{EF77F7CA-53B2-4B6C-8A54-CB0CB65A0323}" type="pres">
      <dgm:prSet presAssocID="{A64ABB80-EAA8-40E6-A42E-74CF11F52F81}" presName="compNode" presStyleCnt="0"/>
      <dgm:spPr/>
    </dgm:pt>
    <dgm:pt modelId="{4364E99A-9434-4E27-BE60-FBF9DBD8FB8F}" type="pres">
      <dgm:prSet presAssocID="{A64ABB80-EAA8-40E6-A42E-74CF11F52F8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E5F593-A4EF-4E0A-8FBA-F0469B152166}" type="pres">
      <dgm:prSet presAssocID="{A64ABB80-EAA8-40E6-A42E-74CF11F52F81}" presName="invisiNode" presStyleLbl="node1" presStyleIdx="0" presStyleCnt="1"/>
      <dgm:spPr/>
    </dgm:pt>
    <dgm:pt modelId="{D51018C2-5C35-45B9-9984-06C15923554E}" type="pres">
      <dgm:prSet presAssocID="{A64ABB80-EAA8-40E6-A42E-74CF11F52F81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A50AC7E-2400-4FFC-8FC8-C62EAEF709F8}" type="presOf" srcId="{C349D369-2D2D-43B9-96A5-C54E45327066}" destId="{E8654E0E-90EB-4F66-B0DE-C38F328271EE}" srcOrd="0" destOrd="0" presId="urn:microsoft.com/office/officeart/2005/8/layout/pList2#2"/>
    <dgm:cxn modelId="{703B2650-B11D-4022-BB14-BAF4EF298642}" type="presOf" srcId="{A64ABB80-EAA8-40E6-A42E-74CF11F52F81}" destId="{4364E99A-9434-4E27-BE60-FBF9DBD8FB8F}" srcOrd="0" destOrd="0" presId="urn:microsoft.com/office/officeart/2005/8/layout/pList2#2"/>
    <dgm:cxn modelId="{CB45C812-68F4-409E-9BC8-83B50B9FD86F}" srcId="{C349D369-2D2D-43B9-96A5-C54E45327066}" destId="{A64ABB80-EAA8-40E6-A42E-74CF11F52F81}" srcOrd="0" destOrd="0" parTransId="{454D94E3-8952-44DE-8746-F09713DB27A5}" sibTransId="{4864DCD7-6D6E-4376-B716-024D1DC4D235}"/>
    <dgm:cxn modelId="{C759B51D-BCFB-4174-9007-6156B8458AF3}" type="presParOf" srcId="{E8654E0E-90EB-4F66-B0DE-C38F328271EE}" destId="{F8D314C2-296C-4696-A9B6-53EF6E80B15E}" srcOrd="0" destOrd="0" presId="urn:microsoft.com/office/officeart/2005/8/layout/pList2#2"/>
    <dgm:cxn modelId="{082604D3-5724-4C3A-B91C-021E6EF82D43}" type="presParOf" srcId="{E8654E0E-90EB-4F66-B0DE-C38F328271EE}" destId="{9EAD14E4-B50D-414A-809A-71261EE585A8}" srcOrd="1" destOrd="0" presId="urn:microsoft.com/office/officeart/2005/8/layout/pList2#2"/>
    <dgm:cxn modelId="{69E34647-A33B-4654-8983-46CFF31D2367}" type="presParOf" srcId="{9EAD14E4-B50D-414A-809A-71261EE585A8}" destId="{EF77F7CA-53B2-4B6C-8A54-CB0CB65A0323}" srcOrd="0" destOrd="0" presId="urn:microsoft.com/office/officeart/2005/8/layout/pList2#2"/>
    <dgm:cxn modelId="{1094FFD4-C0A1-4534-9C50-3306A20B3F1F}" type="presParOf" srcId="{EF77F7CA-53B2-4B6C-8A54-CB0CB65A0323}" destId="{4364E99A-9434-4E27-BE60-FBF9DBD8FB8F}" srcOrd="0" destOrd="0" presId="urn:microsoft.com/office/officeart/2005/8/layout/pList2#2"/>
    <dgm:cxn modelId="{D5D13577-419C-4BAE-A035-E00B90270286}" type="presParOf" srcId="{EF77F7CA-53B2-4B6C-8A54-CB0CB65A0323}" destId="{47E5F593-A4EF-4E0A-8FBA-F0469B152166}" srcOrd="1" destOrd="0" presId="urn:microsoft.com/office/officeart/2005/8/layout/pList2#2"/>
    <dgm:cxn modelId="{A3943432-1FAF-46DB-AAD3-2BEB482FAD49}" type="presParOf" srcId="{EF77F7CA-53B2-4B6C-8A54-CB0CB65A0323}" destId="{D51018C2-5C35-45B9-9984-06C15923554E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814824D-6772-4B5C-BDC6-7BCBB9BAC12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E48B9EF-A103-490A-8F39-AC72C1732972}">
      <dgm:prSet/>
      <dgm:spPr/>
      <dgm:t>
        <a:bodyPr/>
        <a:lstStyle/>
        <a:p>
          <a:pPr algn="ctr" rtl="0"/>
          <a:r>
            <a:rPr lang="nl-NL" b="1" dirty="0" smtClean="0"/>
            <a:t>Levenscyclus sterren VII</a:t>
          </a:r>
          <a:endParaRPr lang="nl-NL" dirty="0"/>
        </a:p>
      </dgm:t>
    </dgm:pt>
    <dgm:pt modelId="{701EF8B8-35CF-4CD3-B497-F9B5D865834A}" type="parTrans" cxnId="{C25F8FFA-259F-4118-BC5B-6F4EC009D73E}">
      <dgm:prSet/>
      <dgm:spPr/>
      <dgm:t>
        <a:bodyPr/>
        <a:lstStyle/>
        <a:p>
          <a:endParaRPr lang="nl-NL"/>
        </a:p>
      </dgm:t>
    </dgm:pt>
    <dgm:pt modelId="{ED764B40-D86E-40D2-95F2-0CEBF07EECCC}" type="sibTrans" cxnId="{C25F8FFA-259F-4118-BC5B-6F4EC009D73E}">
      <dgm:prSet/>
      <dgm:spPr/>
      <dgm:t>
        <a:bodyPr/>
        <a:lstStyle/>
        <a:p>
          <a:endParaRPr lang="nl-NL"/>
        </a:p>
      </dgm:t>
    </dgm:pt>
    <dgm:pt modelId="{8F1D1F5B-C0BC-4E18-B873-B3A127C780C8}" type="pres">
      <dgm:prSet presAssocID="{E814824D-6772-4B5C-BDC6-7BCBB9BAC1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C2B827D-2326-47C5-9BA0-0609DBE29681}" type="pres">
      <dgm:prSet presAssocID="{FE48B9EF-A103-490A-8F39-AC72C17329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DF50A9-7D8F-47BD-B0D4-EC1AE446625F}" type="presOf" srcId="{E814824D-6772-4B5C-BDC6-7BCBB9BAC12C}" destId="{8F1D1F5B-C0BC-4E18-B873-B3A127C780C8}" srcOrd="0" destOrd="0" presId="urn:microsoft.com/office/officeart/2005/8/layout/vList2"/>
    <dgm:cxn modelId="{C25F8FFA-259F-4118-BC5B-6F4EC009D73E}" srcId="{E814824D-6772-4B5C-BDC6-7BCBB9BAC12C}" destId="{FE48B9EF-A103-490A-8F39-AC72C1732972}" srcOrd="0" destOrd="0" parTransId="{701EF8B8-35CF-4CD3-B497-F9B5D865834A}" sibTransId="{ED764B40-D86E-40D2-95F2-0CEBF07EECCC}"/>
    <dgm:cxn modelId="{5EC644FB-B762-4054-9F9B-01AB0A07CE62}" type="presOf" srcId="{FE48B9EF-A103-490A-8F39-AC72C1732972}" destId="{8C2B827D-2326-47C5-9BA0-0609DBE29681}" srcOrd="0" destOrd="0" presId="urn:microsoft.com/office/officeart/2005/8/layout/vList2"/>
    <dgm:cxn modelId="{9958696F-7313-44E8-8DAA-755C1993DDC4}" type="presParOf" srcId="{8F1D1F5B-C0BC-4E18-B873-B3A127C780C8}" destId="{8C2B827D-2326-47C5-9BA0-0609DBE296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688E32E-B426-41F9-B273-25D24CA466E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A327163-8D8D-41C2-B07B-91D6F7F46828}">
      <dgm:prSet/>
      <dgm:spPr/>
      <dgm:t>
        <a:bodyPr/>
        <a:lstStyle/>
        <a:p>
          <a:pPr algn="ctr" rtl="0"/>
          <a:r>
            <a:rPr lang="nl-NL" smtClean="0"/>
            <a:t>Levenscyclus sterren VIII</a:t>
          </a:r>
          <a:endParaRPr lang="nl-NL"/>
        </a:p>
      </dgm:t>
    </dgm:pt>
    <dgm:pt modelId="{959B01B9-7EFA-49A2-87D8-10F7BE97E74E}" type="parTrans" cxnId="{9E8461AF-C522-4D95-9406-0553401637C0}">
      <dgm:prSet/>
      <dgm:spPr/>
      <dgm:t>
        <a:bodyPr/>
        <a:lstStyle/>
        <a:p>
          <a:endParaRPr lang="nl-NL"/>
        </a:p>
      </dgm:t>
    </dgm:pt>
    <dgm:pt modelId="{E3020218-05FB-4303-B94E-2297C3A329D0}" type="sibTrans" cxnId="{9E8461AF-C522-4D95-9406-0553401637C0}">
      <dgm:prSet/>
      <dgm:spPr/>
      <dgm:t>
        <a:bodyPr/>
        <a:lstStyle/>
        <a:p>
          <a:endParaRPr lang="nl-NL"/>
        </a:p>
      </dgm:t>
    </dgm:pt>
    <dgm:pt modelId="{A0D1707C-B899-49B6-AB22-16388F867D5C}" type="pres">
      <dgm:prSet presAssocID="{8688E32E-B426-41F9-B273-25D24CA466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78A8D36-0811-4541-8106-C3CB6E23A657}" type="pres">
      <dgm:prSet presAssocID="{CA327163-8D8D-41C2-B07B-91D6F7F468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26885F0-AA16-4162-B37E-B1026BA6CBAC}" type="presOf" srcId="{8688E32E-B426-41F9-B273-25D24CA466E5}" destId="{A0D1707C-B899-49B6-AB22-16388F867D5C}" srcOrd="0" destOrd="0" presId="urn:microsoft.com/office/officeart/2005/8/layout/vList2"/>
    <dgm:cxn modelId="{9E8461AF-C522-4D95-9406-0553401637C0}" srcId="{8688E32E-B426-41F9-B273-25D24CA466E5}" destId="{CA327163-8D8D-41C2-B07B-91D6F7F46828}" srcOrd="0" destOrd="0" parTransId="{959B01B9-7EFA-49A2-87D8-10F7BE97E74E}" sibTransId="{E3020218-05FB-4303-B94E-2297C3A329D0}"/>
    <dgm:cxn modelId="{B36C3C5B-8DD4-4B96-ACAA-A9D8B6157F33}" type="presOf" srcId="{CA327163-8D8D-41C2-B07B-91D6F7F46828}" destId="{278A8D36-0811-4541-8106-C3CB6E23A657}" srcOrd="0" destOrd="0" presId="urn:microsoft.com/office/officeart/2005/8/layout/vList2"/>
    <dgm:cxn modelId="{456C92FA-3421-445E-878C-CB674C2C71F9}" type="presParOf" srcId="{A0D1707C-B899-49B6-AB22-16388F867D5C}" destId="{278A8D36-0811-4541-8106-C3CB6E23A6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890542D-5A36-42F3-858C-E38DF8B02DF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A9FDA361-D4D2-4B50-BD44-B2E61EFB84D8}">
      <dgm:prSet/>
      <dgm:spPr/>
      <dgm:t>
        <a:bodyPr/>
        <a:lstStyle/>
        <a:p>
          <a:pPr algn="ctr" rtl="0"/>
          <a:r>
            <a:rPr lang="nl-NL" b="1" dirty="0" smtClean="0"/>
            <a:t>Wij bestaan uit het stof van sterren</a:t>
          </a:r>
          <a:endParaRPr lang="nl-NL" b="1" dirty="0"/>
        </a:p>
      </dgm:t>
    </dgm:pt>
    <dgm:pt modelId="{355D1AE7-1C8D-42A1-984E-A477CC8B3DFB}" type="parTrans" cxnId="{D0F9051A-9984-4938-BB5E-42890841DD42}">
      <dgm:prSet/>
      <dgm:spPr/>
      <dgm:t>
        <a:bodyPr/>
        <a:lstStyle/>
        <a:p>
          <a:endParaRPr lang="nl-NL"/>
        </a:p>
      </dgm:t>
    </dgm:pt>
    <dgm:pt modelId="{87CF90A2-BED4-4EE4-B610-186CF8727DF1}" type="sibTrans" cxnId="{D0F9051A-9984-4938-BB5E-42890841DD42}">
      <dgm:prSet/>
      <dgm:spPr/>
      <dgm:t>
        <a:bodyPr/>
        <a:lstStyle/>
        <a:p>
          <a:endParaRPr lang="nl-NL"/>
        </a:p>
      </dgm:t>
    </dgm:pt>
    <dgm:pt modelId="{03CC1DD6-228B-4457-8D01-D8EF1E4FD46E}" type="pres">
      <dgm:prSet presAssocID="{5890542D-5A36-42F3-858C-E38DF8B02D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6EF87C4-753C-449A-A034-13C32DA14D70}" type="pres">
      <dgm:prSet presAssocID="{A9FDA361-D4D2-4B50-BD44-B2E61EFB84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0F9051A-9984-4938-BB5E-42890841DD42}" srcId="{5890542D-5A36-42F3-858C-E38DF8B02DFF}" destId="{A9FDA361-D4D2-4B50-BD44-B2E61EFB84D8}" srcOrd="0" destOrd="0" parTransId="{355D1AE7-1C8D-42A1-984E-A477CC8B3DFB}" sibTransId="{87CF90A2-BED4-4EE4-B610-186CF8727DF1}"/>
    <dgm:cxn modelId="{54BD5067-03C1-49F8-B6B3-C060AB9A7787}" type="presOf" srcId="{5890542D-5A36-42F3-858C-E38DF8B02DFF}" destId="{03CC1DD6-228B-4457-8D01-D8EF1E4FD46E}" srcOrd="0" destOrd="0" presId="urn:microsoft.com/office/officeart/2005/8/layout/vList2"/>
    <dgm:cxn modelId="{4CF41007-734E-4F1B-BB71-7EAE11A2DBB0}" type="presOf" srcId="{A9FDA361-D4D2-4B50-BD44-B2E61EFB84D8}" destId="{86EF87C4-753C-449A-A034-13C32DA14D70}" srcOrd="0" destOrd="0" presId="urn:microsoft.com/office/officeart/2005/8/layout/vList2"/>
    <dgm:cxn modelId="{85766373-974D-40D8-9CC8-61D64ACE02C3}" type="presParOf" srcId="{03CC1DD6-228B-4457-8D01-D8EF1E4FD46E}" destId="{86EF87C4-753C-449A-A034-13C32DA14D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A7F9C9D-150B-433C-ACB6-C2F27C2881CF}" type="doc">
      <dgm:prSet loTypeId="urn:microsoft.com/office/officeart/2005/8/layout/vProcess5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E2964513-2667-44C3-8476-8728B02BE30E}">
      <dgm:prSet custT="1"/>
      <dgm:spPr/>
      <dgm:t>
        <a:bodyPr/>
        <a:lstStyle/>
        <a:p>
          <a:pPr rtl="0"/>
          <a:r>
            <a:rPr lang="nl-NL" sz="2000" b="1" smtClean="0"/>
            <a:t>Oorsprong heelal: één element </a:t>
          </a:r>
          <a:r>
            <a:rPr lang="nl-NL" sz="2000" b="1" smtClean="0">
              <a:sym typeface="Wingdings"/>
            </a:rPr>
            <a:t></a:t>
          </a:r>
          <a:r>
            <a:rPr lang="nl-NL" sz="2000" b="1" smtClean="0"/>
            <a:t> waterstof (H)</a:t>
          </a:r>
          <a:endParaRPr lang="nl-NL" sz="2000" b="1"/>
        </a:p>
      </dgm:t>
    </dgm:pt>
    <dgm:pt modelId="{71D045ED-D01B-4B9D-B12F-9B2F1FEA6599}" type="parTrans" cxnId="{2D2435C5-CB31-450A-BCAB-1489F52F162C}">
      <dgm:prSet/>
      <dgm:spPr/>
      <dgm:t>
        <a:bodyPr/>
        <a:lstStyle/>
        <a:p>
          <a:endParaRPr lang="nl-NL"/>
        </a:p>
      </dgm:t>
    </dgm:pt>
    <dgm:pt modelId="{66F7A254-B5F0-456B-94C1-35A99F8D558A}" type="sibTrans" cxnId="{2D2435C5-CB31-450A-BCAB-1489F52F162C}">
      <dgm:prSet/>
      <dgm:spPr/>
      <dgm:t>
        <a:bodyPr/>
        <a:lstStyle/>
        <a:p>
          <a:endParaRPr lang="nl-NL"/>
        </a:p>
      </dgm:t>
    </dgm:pt>
    <dgm:pt modelId="{84D55607-9C1A-4DC2-AC8F-4013A6CDCEB5}">
      <dgm:prSet custT="1"/>
      <dgm:spPr/>
      <dgm:t>
        <a:bodyPr/>
        <a:lstStyle/>
        <a:p>
          <a:pPr rtl="0"/>
          <a:r>
            <a:rPr lang="nl-NL" sz="2000" b="1" dirty="0" smtClean="0"/>
            <a:t>Aarde meer dan 100 elementen: Periodiek Systeem</a:t>
          </a:r>
          <a:endParaRPr lang="nl-NL" sz="2000" b="1" dirty="0"/>
        </a:p>
      </dgm:t>
    </dgm:pt>
    <dgm:pt modelId="{CCF6A2D9-D82B-4F64-8E49-AF66D73B5B76}" type="parTrans" cxnId="{DBCB47C8-52E3-4E56-A787-E274BC89C72F}">
      <dgm:prSet/>
      <dgm:spPr/>
      <dgm:t>
        <a:bodyPr/>
        <a:lstStyle/>
        <a:p>
          <a:endParaRPr lang="nl-NL"/>
        </a:p>
      </dgm:t>
    </dgm:pt>
    <dgm:pt modelId="{8B94FB88-F150-4ECA-A16B-5DA6F19DE126}" type="sibTrans" cxnId="{DBCB47C8-52E3-4E56-A787-E274BC89C72F}">
      <dgm:prSet/>
      <dgm:spPr/>
      <dgm:t>
        <a:bodyPr/>
        <a:lstStyle/>
        <a:p>
          <a:endParaRPr lang="nl-NL"/>
        </a:p>
      </dgm:t>
    </dgm:pt>
    <dgm:pt modelId="{BF0AEAF2-574B-49C7-BD7C-ACDBE0F158A1}">
      <dgm:prSet custT="1"/>
      <dgm:spPr/>
      <dgm:t>
        <a:bodyPr/>
        <a:lstStyle/>
        <a:p>
          <a:pPr rtl="0"/>
          <a:r>
            <a:rPr lang="nl-NL" sz="2000" b="1" dirty="0" smtClean="0"/>
            <a:t>Alle elementen afkomstig uit kernfusie in sterren – wij ook</a:t>
          </a:r>
          <a:endParaRPr lang="nl-NL" sz="2000" b="1" dirty="0"/>
        </a:p>
      </dgm:t>
    </dgm:pt>
    <dgm:pt modelId="{25594B5F-7B15-4626-BB66-9DF0456C62EB}" type="parTrans" cxnId="{7C9259FC-E544-44A7-9B9F-F62A4EC044C9}">
      <dgm:prSet/>
      <dgm:spPr/>
      <dgm:t>
        <a:bodyPr/>
        <a:lstStyle/>
        <a:p>
          <a:endParaRPr lang="nl-NL"/>
        </a:p>
      </dgm:t>
    </dgm:pt>
    <dgm:pt modelId="{678F5FEE-B3AF-441B-9DAC-3C7EA66AF73E}" type="sibTrans" cxnId="{7C9259FC-E544-44A7-9B9F-F62A4EC044C9}">
      <dgm:prSet/>
      <dgm:spPr/>
      <dgm:t>
        <a:bodyPr/>
        <a:lstStyle/>
        <a:p>
          <a:endParaRPr lang="nl-NL"/>
        </a:p>
      </dgm:t>
    </dgm:pt>
    <dgm:pt modelId="{0BE0660E-2981-4AA0-8E43-64506A07C6EA}" type="pres">
      <dgm:prSet presAssocID="{3A7F9C9D-150B-433C-ACB6-C2F27C2881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E3B64D5-F5A2-4C39-BE3C-0E6CAA50890E}" type="pres">
      <dgm:prSet presAssocID="{3A7F9C9D-150B-433C-ACB6-C2F27C2881CF}" presName="dummyMaxCanvas" presStyleCnt="0">
        <dgm:presLayoutVars/>
      </dgm:prSet>
      <dgm:spPr/>
    </dgm:pt>
    <dgm:pt modelId="{6EAA922F-5427-4C24-BD9E-7094748FB1B1}" type="pres">
      <dgm:prSet presAssocID="{3A7F9C9D-150B-433C-ACB6-C2F27C2881C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F8C057-0200-4D69-A381-78D5B7981046}" type="pres">
      <dgm:prSet presAssocID="{3A7F9C9D-150B-433C-ACB6-C2F27C2881C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E276BC-D429-49F1-9A86-638493B95F91}" type="pres">
      <dgm:prSet presAssocID="{3A7F9C9D-150B-433C-ACB6-C2F27C2881C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FF5602-7759-422E-BB60-00E98C1CB72E}" type="pres">
      <dgm:prSet presAssocID="{3A7F9C9D-150B-433C-ACB6-C2F27C2881C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F36F18-8F29-4AD0-8C21-BA033A5ADC40}" type="pres">
      <dgm:prSet presAssocID="{3A7F9C9D-150B-433C-ACB6-C2F27C2881C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6B36ACC-7C25-4BF8-A032-D70344FE2C65}" type="pres">
      <dgm:prSet presAssocID="{3A7F9C9D-150B-433C-ACB6-C2F27C2881C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86CBD2-99EC-4390-8F0C-DC38CA82E58A}" type="pres">
      <dgm:prSet presAssocID="{3A7F9C9D-150B-433C-ACB6-C2F27C2881C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41109D-A503-4308-95C2-53C0143BD56E}" type="pres">
      <dgm:prSet presAssocID="{3A7F9C9D-150B-433C-ACB6-C2F27C2881C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B0632A3-494F-4BB8-952E-66C5020DD078}" type="presOf" srcId="{BF0AEAF2-574B-49C7-BD7C-ACDBE0F158A1}" destId="{3441109D-A503-4308-95C2-53C0143BD56E}" srcOrd="1" destOrd="0" presId="urn:microsoft.com/office/officeart/2005/8/layout/vProcess5"/>
    <dgm:cxn modelId="{F5B1EAAF-D334-4003-A58F-E5247FB76B53}" type="presOf" srcId="{84D55607-9C1A-4DC2-AC8F-4013A6CDCEB5}" destId="{3086CBD2-99EC-4390-8F0C-DC38CA82E58A}" srcOrd="1" destOrd="0" presId="urn:microsoft.com/office/officeart/2005/8/layout/vProcess5"/>
    <dgm:cxn modelId="{2D2435C5-CB31-450A-BCAB-1489F52F162C}" srcId="{3A7F9C9D-150B-433C-ACB6-C2F27C2881CF}" destId="{E2964513-2667-44C3-8476-8728B02BE30E}" srcOrd="0" destOrd="0" parTransId="{71D045ED-D01B-4B9D-B12F-9B2F1FEA6599}" sibTransId="{66F7A254-B5F0-456B-94C1-35A99F8D558A}"/>
    <dgm:cxn modelId="{7C9259FC-E544-44A7-9B9F-F62A4EC044C9}" srcId="{3A7F9C9D-150B-433C-ACB6-C2F27C2881CF}" destId="{BF0AEAF2-574B-49C7-BD7C-ACDBE0F158A1}" srcOrd="2" destOrd="0" parTransId="{25594B5F-7B15-4626-BB66-9DF0456C62EB}" sibTransId="{678F5FEE-B3AF-441B-9DAC-3C7EA66AF73E}"/>
    <dgm:cxn modelId="{B36362FF-C64D-49E8-A09C-432F0D227571}" type="presOf" srcId="{84D55607-9C1A-4DC2-AC8F-4013A6CDCEB5}" destId="{4EF8C057-0200-4D69-A381-78D5B7981046}" srcOrd="0" destOrd="0" presId="urn:microsoft.com/office/officeart/2005/8/layout/vProcess5"/>
    <dgm:cxn modelId="{B72CBEDA-06F8-4259-AB57-71878FA7CACE}" type="presOf" srcId="{E2964513-2667-44C3-8476-8728B02BE30E}" destId="{6EAA922F-5427-4C24-BD9E-7094748FB1B1}" srcOrd="0" destOrd="0" presId="urn:microsoft.com/office/officeart/2005/8/layout/vProcess5"/>
    <dgm:cxn modelId="{DBA4A91E-18F1-4503-8879-7003582ECEC7}" type="presOf" srcId="{BF0AEAF2-574B-49C7-BD7C-ACDBE0F158A1}" destId="{97E276BC-D429-49F1-9A86-638493B95F91}" srcOrd="0" destOrd="0" presId="urn:microsoft.com/office/officeart/2005/8/layout/vProcess5"/>
    <dgm:cxn modelId="{2844B453-F880-47F3-B03D-E7D34DE79D91}" type="presOf" srcId="{E2964513-2667-44C3-8476-8728B02BE30E}" destId="{B6B36ACC-7C25-4BF8-A032-D70344FE2C65}" srcOrd="1" destOrd="0" presId="urn:microsoft.com/office/officeart/2005/8/layout/vProcess5"/>
    <dgm:cxn modelId="{DBCB47C8-52E3-4E56-A787-E274BC89C72F}" srcId="{3A7F9C9D-150B-433C-ACB6-C2F27C2881CF}" destId="{84D55607-9C1A-4DC2-AC8F-4013A6CDCEB5}" srcOrd="1" destOrd="0" parTransId="{CCF6A2D9-D82B-4F64-8E49-AF66D73B5B76}" sibTransId="{8B94FB88-F150-4ECA-A16B-5DA6F19DE126}"/>
    <dgm:cxn modelId="{C611E570-62DF-4262-AB8D-3FEBF66D7B27}" type="presOf" srcId="{3A7F9C9D-150B-433C-ACB6-C2F27C2881CF}" destId="{0BE0660E-2981-4AA0-8E43-64506A07C6EA}" srcOrd="0" destOrd="0" presId="urn:microsoft.com/office/officeart/2005/8/layout/vProcess5"/>
    <dgm:cxn modelId="{E5D9BA26-DD65-4F37-A78F-237D9527FEFC}" type="presOf" srcId="{8B94FB88-F150-4ECA-A16B-5DA6F19DE126}" destId="{1EF36F18-8F29-4AD0-8C21-BA033A5ADC40}" srcOrd="0" destOrd="0" presId="urn:microsoft.com/office/officeart/2005/8/layout/vProcess5"/>
    <dgm:cxn modelId="{7F8CD66D-BBAA-495A-92E7-529F01299F15}" type="presOf" srcId="{66F7A254-B5F0-456B-94C1-35A99F8D558A}" destId="{80FF5602-7759-422E-BB60-00E98C1CB72E}" srcOrd="0" destOrd="0" presId="urn:microsoft.com/office/officeart/2005/8/layout/vProcess5"/>
    <dgm:cxn modelId="{64E664B9-361F-4FE9-8B18-8EBBEB01511A}" type="presParOf" srcId="{0BE0660E-2981-4AA0-8E43-64506A07C6EA}" destId="{8E3B64D5-F5A2-4C39-BE3C-0E6CAA50890E}" srcOrd="0" destOrd="0" presId="urn:microsoft.com/office/officeart/2005/8/layout/vProcess5"/>
    <dgm:cxn modelId="{CA0E0784-1E2F-4542-8177-8E3D282B172D}" type="presParOf" srcId="{0BE0660E-2981-4AA0-8E43-64506A07C6EA}" destId="{6EAA922F-5427-4C24-BD9E-7094748FB1B1}" srcOrd="1" destOrd="0" presId="urn:microsoft.com/office/officeart/2005/8/layout/vProcess5"/>
    <dgm:cxn modelId="{19A7C736-840D-44B1-8799-FF1DA45E1007}" type="presParOf" srcId="{0BE0660E-2981-4AA0-8E43-64506A07C6EA}" destId="{4EF8C057-0200-4D69-A381-78D5B7981046}" srcOrd="2" destOrd="0" presId="urn:microsoft.com/office/officeart/2005/8/layout/vProcess5"/>
    <dgm:cxn modelId="{FBA77F8A-4870-415B-BA3E-A0D6AD40CBDD}" type="presParOf" srcId="{0BE0660E-2981-4AA0-8E43-64506A07C6EA}" destId="{97E276BC-D429-49F1-9A86-638493B95F91}" srcOrd="3" destOrd="0" presId="urn:microsoft.com/office/officeart/2005/8/layout/vProcess5"/>
    <dgm:cxn modelId="{36465975-BB75-4BEA-8FFB-159CAC5745C9}" type="presParOf" srcId="{0BE0660E-2981-4AA0-8E43-64506A07C6EA}" destId="{80FF5602-7759-422E-BB60-00E98C1CB72E}" srcOrd="4" destOrd="0" presId="urn:microsoft.com/office/officeart/2005/8/layout/vProcess5"/>
    <dgm:cxn modelId="{E52906E0-54A9-41F4-B806-7BC344724CD7}" type="presParOf" srcId="{0BE0660E-2981-4AA0-8E43-64506A07C6EA}" destId="{1EF36F18-8F29-4AD0-8C21-BA033A5ADC40}" srcOrd="5" destOrd="0" presId="urn:microsoft.com/office/officeart/2005/8/layout/vProcess5"/>
    <dgm:cxn modelId="{215996A8-1230-4017-BF15-DA064A0848AF}" type="presParOf" srcId="{0BE0660E-2981-4AA0-8E43-64506A07C6EA}" destId="{B6B36ACC-7C25-4BF8-A032-D70344FE2C65}" srcOrd="6" destOrd="0" presId="urn:microsoft.com/office/officeart/2005/8/layout/vProcess5"/>
    <dgm:cxn modelId="{7B3A7172-68A0-44C9-BD38-591FBF2F5292}" type="presParOf" srcId="{0BE0660E-2981-4AA0-8E43-64506A07C6EA}" destId="{3086CBD2-99EC-4390-8F0C-DC38CA82E58A}" srcOrd="7" destOrd="0" presId="urn:microsoft.com/office/officeart/2005/8/layout/vProcess5"/>
    <dgm:cxn modelId="{176A94A0-BF88-484C-BF76-F288D30E8264}" type="presParOf" srcId="{0BE0660E-2981-4AA0-8E43-64506A07C6EA}" destId="{3441109D-A503-4308-95C2-53C0143BD5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00E1B95-FDA3-4AA1-BAAE-8C4B398CD2E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BC7C088-6E68-4B96-8E59-AD469FC5CDA5}">
      <dgm:prSet/>
      <dgm:spPr/>
      <dgm:t>
        <a:bodyPr/>
        <a:lstStyle/>
        <a:p>
          <a:pPr algn="ctr" rtl="0"/>
          <a:r>
            <a:rPr lang="nl-NL" b="1" dirty="0" smtClean="0"/>
            <a:t>Ontstaan van zonnestelsels I</a:t>
          </a:r>
          <a:endParaRPr lang="nl-NL" dirty="0"/>
        </a:p>
      </dgm:t>
    </dgm:pt>
    <dgm:pt modelId="{65AFFF86-C866-43AB-8E7F-F9E59C2F2F1F}" type="parTrans" cxnId="{479CD523-E760-4717-98F4-7C144216754F}">
      <dgm:prSet/>
      <dgm:spPr/>
      <dgm:t>
        <a:bodyPr/>
        <a:lstStyle/>
        <a:p>
          <a:endParaRPr lang="nl-NL"/>
        </a:p>
      </dgm:t>
    </dgm:pt>
    <dgm:pt modelId="{B6A18601-2B5D-43B5-AC86-9F7B3232604F}" type="sibTrans" cxnId="{479CD523-E760-4717-98F4-7C144216754F}">
      <dgm:prSet/>
      <dgm:spPr/>
      <dgm:t>
        <a:bodyPr/>
        <a:lstStyle/>
        <a:p>
          <a:endParaRPr lang="nl-NL"/>
        </a:p>
      </dgm:t>
    </dgm:pt>
    <dgm:pt modelId="{8B62514A-0661-4EC9-A559-CABA5153DCDE}" type="pres">
      <dgm:prSet presAssocID="{800E1B95-FDA3-4AA1-BAAE-8C4B398CD2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146CC46-0526-4ED3-BA2F-74E27F8A1E17}" type="pres">
      <dgm:prSet presAssocID="{CBC7C088-6E68-4B96-8E59-AD469FC5CD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95177DE-CD7A-47A1-87D9-51F325C329D8}" type="presOf" srcId="{CBC7C088-6E68-4B96-8E59-AD469FC5CDA5}" destId="{B146CC46-0526-4ED3-BA2F-74E27F8A1E17}" srcOrd="0" destOrd="0" presId="urn:microsoft.com/office/officeart/2005/8/layout/vList2"/>
    <dgm:cxn modelId="{479CD523-E760-4717-98F4-7C144216754F}" srcId="{800E1B95-FDA3-4AA1-BAAE-8C4B398CD2E3}" destId="{CBC7C088-6E68-4B96-8E59-AD469FC5CDA5}" srcOrd="0" destOrd="0" parTransId="{65AFFF86-C866-43AB-8E7F-F9E59C2F2F1F}" sibTransId="{B6A18601-2B5D-43B5-AC86-9F7B3232604F}"/>
    <dgm:cxn modelId="{7B90A7CF-04B7-4C2E-A988-EF775778004D}" type="presOf" srcId="{800E1B95-FDA3-4AA1-BAAE-8C4B398CD2E3}" destId="{8B62514A-0661-4EC9-A559-CABA5153DCDE}" srcOrd="0" destOrd="0" presId="urn:microsoft.com/office/officeart/2005/8/layout/vList2"/>
    <dgm:cxn modelId="{B1D8EB4D-CD73-4C35-A36E-3F504BFFA8CB}" type="presParOf" srcId="{8B62514A-0661-4EC9-A559-CABA5153DCDE}" destId="{B146CC46-0526-4ED3-BA2F-74E27F8A1E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E29362F-2E41-4851-863A-1C416B9AEDC5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F30EB084-243C-4003-81ED-1360BD09AA46}">
      <dgm:prSet/>
      <dgm:spPr/>
      <dgm:t>
        <a:bodyPr/>
        <a:lstStyle/>
        <a:p>
          <a:pPr rtl="0"/>
          <a:r>
            <a:rPr lang="nl-NL" b="1" u="sng" dirty="0" smtClean="0"/>
            <a:t>Gravitatiecontractie</a:t>
          </a:r>
          <a:r>
            <a:rPr lang="nl-NL" dirty="0" smtClean="0"/>
            <a:t>: deeltjes in een nevel vallen met toenemende snelheid naar de kern (zwaartekracht)</a:t>
          </a:r>
          <a:endParaRPr lang="nl-NL" dirty="0"/>
        </a:p>
      </dgm:t>
    </dgm:pt>
    <dgm:pt modelId="{5E5B2B30-F8BC-416F-B1AF-4E0008AEA1E4}" type="parTrans" cxnId="{B6438C8F-6A66-4D0A-B4A0-9EFB9D880122}">
      <dgm:prSet/>
      <dgm:spPr/>
      <dgm:t>
        <a:bodyPr/>
        <a:lstStyle/>
        <a:p>
          <a:endParaRPr lang="nl-NL"/>
        </a:p>
      </dgm:t>
    </dgm:pt>
    <dgm:pt modelId="{A86C2930-5688-40C7-AF79-4F67CB15D3A0}" type="sibTrans" cxnId="{B6438C8F-6A66-4D0A-B4A0-9EFB9D880122}">
      <dgm:prSet/>
      <dgm:spPr/>
      <dgm:t>
        <a:bodyPr/>
        <a:lstStyle/>
        <a:p>
          <a:endParaRPr lang="nl-NL"/>
        </a:p>
      </dgm:t>
    </dgm:pt>
    <dgm:pt modelId="{2501A2BD-495E-4214-A889-EAFDF940CFC2}">
      <dgm:prSet/>
      <dgm:spPr/>
      <dgm:t>
        <a:bodyPr/>
        <a:lstStyle/>
        <a:p>
          <a:pPr rtl="0"/>
          <a:r>
            <a:rPr lang="nl-NL" b="1" u="sng" dirty="0" smtClean="0"/>
            <a:t>Pirouette-effect</a:t>
          </a:r>
          <a:r>
            <a:rPr lang="nl-NL" dirty="0" smtClean="0"/>
            <a:t>: concentratie van massa in de kern vergroot de </a:t>
          </a:r>
          <a:r>
            <a:rPr lang="nl-NL" b="1" dirty="0" smtClean="0"/>
            <a:t>rotatiesnelheid</a:t>
          </a:r>
          <a:r>
            <a:rPr lang="nl-NL" dirty="0" smtClean="0"/>
            <a:t> van de nevel om de kern heen</a:t>
          </a:r>
          <a:endParaRPr lang="nl-NL" dirty="0"/>
        </a:p>
      </dgm:t>
    </dgm:pt>
    <dgm:pt modelId="{DCA8D1F1-A022-4DA4-8448-86384216456B}" type="parTrans" cxnId="{1A5BE491-0F5D-4938-B3F5-6AD5A91E7331}">
      <dgm:prSet/>
      <dgm:spPr/>
      <dgm:t>
        <a:bodyPr/>
        <a:lstStyle/>
        <a:p>
          <a:endParaRPr lang="nl-NL"/>
        </a:p>
      </dgm:t>
    </dgm:pt>
    <dgm:pt modelId="{AEFC96FD-8CFF-41BA-AFCB-725A09B40AAF}" type="sibTrans" cxnId="{1A5BE491-0F5D-4938-B3F5-6AD5A91E7331}">
      <dgm:prSet/>
      <dgm:spPr/>
      <dgm:t>
        <a:bodyPr/>
        <a:lstStyle/>
        <a:p>
          <a:endParaRPr lang="nl-NL"/>
        </a:p>
      </dgm:t>
    </dgm:pt>
    <dgm:pt modelId="{EFFCEA0F-86CB-4742-B427-3CE88D614A66}">
      <dgm:prSet/>
      <dgm:spPr/>
      <dgm:t>
        <a:bodyPr/>
        <a:lstStyle/>
        <a:p>
          <a:pPr rtl="0"/>
          <a:r>
            <a:rPr lang="nl-NL" b="1" u="sng" dirty="0" smtClean="0"/>
            <a:t>Pizza-effect</a:t>
          </a:r>
          <a:r>
            <a:rPr lang="nl-NL" dirty="0" smtClean="0"/>
            <a:t>: de </a:t>
          </a:r>
          <a:r>
            <a:rPr lang="nl-NL" b="1" dirty="0" smtClean="0"/>
            <a:t>rotatie</a:t>
          </a:r>
          <a:r>
            <a:rPr lang="nl-NL" dirty="0" smtClean="0"/>
            <a:t> zorgt voor afplatten van de nevel tot een materieschijf</a:t>
          </a:r>
          <a:endParaRPr lang="nl-NL" dirty="0"/>
        </a:p>
      </dgm:t>
    </dgm:pt>
    <dgm:pt modelId="{5DB4AF48-116B-4145-86AE-995BD2EC9774}" type="parTrans" cxnId="{F9885C99-6B77-4F08-8627-D826E0F34892}">
      <dgm:prSet/>
      <dgm:spPr/>
      <dgm:t>
        <a:bodyPr/>
        <a:lstStyle/>
        <a:p>
          <a:endParaRPr lang="nl-NL"/>
        </a:p>
      </dgm:t>
    </dgm:pt>
    <dgm:pt modelId="{9FAC94CA-9CDA-40FA-945E-B29F3FDB4C32}" type="sibTrans" cxnId="{F9885C99-6B77-4F08-8627-D826E0F34892}">
      <dgm:prSet/>
      <dgm:spPr/>
      <dgm:t>
        <a:bodyPr/>
        <a:lstStyle/>
        <a:p>
          <a:endParaRPr lang="nl-NL"/>
        </a:p>
      </dgm:t>
    </dgm:pt>
    <dgm:pt modelId="{02E94CF3-0974-4EF1-939C-D1E2079BFD10}" type="pres">
      <dgm:prSet presAssocID="{5E29362F-2E41-4851-863A-1C416B9AED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EFA952B7-64EE-40E9-8A0A-A807ACF18B83}" type="pres">
      <dgm:prSet presAssocID="{5E29362F-2E41-4851-863A-1C416B9AEDC5}" presName="Name1" presStyleCnt="0"/>
      <dgm:spPr/>
    </dgm:pt>
    <dgm:pt modelId="{F97A50DF-00FA-4A72-98D1-59F33E47B018}" type="pres">
      <dgm:prSet presAssocID="{5E29362F-2E41-4851-863A-1C416B9AEDC5}" presName="cycle" presStyleCnt="0"/>
      <dgm:spPr/>
    </dgm:pt>
    <dgm:pt modelId="{CE5A5CD5-2EA4-4295-9FDD-7C98142FD9F0}" type="pres">
      <dgm:prSet presAssocID="{5E29362F-2E41-4851-863A-1C416B9AEDC5}" presName="srcNode" presStyleLbl="node1" presStyleIdx="0" presStyleCnt="3"/>
      <dgm:spPr/>
    </dgm:pt>
    <dgm:pt modelId="{A8A154E8-DE20-41B9-841E-74A11BE4C257}" type="pres">
      <dgm:prSet presAssocID="{5E29362F-2E41-4851-863A-1C416B9AEDC5}" presName="conn" presStyleLbl="parChTrans1D2" presStyleIdx="0" presStyleCnt="1"/>
      <dgm:spPr/>
      <dgm:t>
        <a:bodyPr/>
        <a:lstStyle/>
        <a:p>
          <a:endParaRPr lang="nl-NL"/>
        </a:p>
      </dgm:t>
    </dgm:pt>
    <dgm:pt modelId="{C1E1D34C-E8B6-46B6-8997-E2DEE273BAFD}" type="pres">
      <dgm:prSet presAssocID="{5E29362F-2E41-4851-863A-1C416B9AEDC5}" presName="extraNode" presStyleLbl="node1" presStyleIdx="0" presStyleCnt="3"/>
      <dgm:spPr/>
    </dgm:pt>
    <dgm:pt modelId="{EC5A2D9A-167A-4F15-A5DC-FA74B82D9EAF}" type="pres">
      <dgm:prSet presAssocID="{5E29362F-2E41-4851-863A-1C416B9AEDC5}" presName="dstNode" presStyleLbl="node1" presStyleIdx="0" presStyleCnt="3"/>
      <dgm:spPr/>
    </dgm:pt>
    <dgm:pt modelId="{0E4B9D68-0740-49F3-979C-F6F8064D2DE2}" type="pres">
      <dgm:prSet presAssocID="{F30EB084-243C-4003-81ED-1360BD09AA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192425-9BC3-4CD3-BDFC-12DCF3CCA16C}" type="pres">
      <dgm:prSet presAssocID="{F30EB084-243C-4003-81ED-1360BD09AA46}" presName="accent_1" presStyleCnt="0"/>
      <dgm:spPr/>
    </dgm:pt>
    <dgm:pt modelId="{BB0E1359-4564-4EB6-9B49-1B1E0549386D}" type="pres">
      <dgm:prSet presAssocID="{F30EB084-243C-4003-81ED-1360BD09AA46}" presName="accentRepeatNode" presStyleLbl="solidFgAcc1" presStyleIdx="0" presStyleCnt="3"/>
      <dgm:spPr/>
    </dgm:pt>
    <dgm:pt modelId="{049A0D60-1C11-45A1-8ED0-D1FE2D1E8D2E}" type="pres">
      <dgm:prSet presAssocID="{2501A2BD-495E-4214-A889-EAFDF940CFC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C3ABFD-6FD9-4888-81C7-9FED9D550AD6}" type="pres">
      <dgm:prSet presAssocID="{2501A2BD-495E-4214-A889-EAFDF940CFC2}" presName="accent_2" presStyleCnt="0"/>
      <dgm:spPr/>
    </dgm:pt>
    <dgm:pt modelId="{428E1206-0B56-46E3-9B70-520F1E90D28A}" type="pres">
      <dgm:prSet presAssocID="{2501A2BD-495E-4214-A889-EAFDF940CFC2}" presName="accentRepeatNode" presStyleLbl="solidFgAcc1" presStyleIdx="1" presStyleCnt="3"/>
      <dgm:spPr/>
    </dgm:pt>
    <dgm:pt modelId="{9198B7F8-458E-421B-9927-DD9C3B344F27}" type="pres">
      <dgm:prSet presAssocID="{EFFCEA0F-86CB-4742-B427-3CE88D614A6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9E3911-4DE7-493E-A7B4-3D6CF6418A95}" type="pres">
      <dgm:prSet presAssocID="{EFFCEA0F-86CB-4742-B427-3CE88D614A66}" presName="accent_3" presStyleCnt="0"/>
      <dgm:spPr/>
    </dgm:pt>
    <dgm:pt modelId="{8D2D276D-5F5C-4FC3-8695-AACA1DFFAFB7}" type="pres">
      <dgm:prSet presAssocID="{EFFCEA0F-86CB-4742-B427-3CE88D614A66}" presName="accentRepeatNode" presStyleLbl="solidFgAcc1" presStyleIdx="2" presStyleCnt="3"/>
      <dgm:spPr/>
    </dgm:pt>
  </dgm:ptLst>
  <dgm:cxnLst>
    <dgm:cxn modelId="{F9885C99-6B77-4F08-8627-D826E0F34892}" srcId="{5E29362F-2E41-4851-863A-1C416B9AEDC5}" destId="{EFFCEA0F-86CB-4742-B427-3CE88D614A66}" srcOrd="2" destOrd="0" parTransId="{5DB4AF48-116B-4145-86AE-995BD2EC9774}" sibTransId="{9FAC94CA-9CDA-40FA-945E-B29F3FDB4C32}"/>
    <dgm:cxn modelId="{1A5BE491-0F5D-4938-B3F5-6AD5A91E7331}" srcId="{5E29362F-2E41-4851-863A-1C416B9AEDC5}" destId="{2501A2BD-495E-4214-A889-EAFDF940CFC2}" srcOrd="1" destOrd="0" parTransId="{DCA8D1F1-A022-4DA4-8448-86384216456B}" sibTransId="{AEFC96FD-8CFF-41BA-AFCB-725A09B40AAF}"/>
    <dgm:cxn modelId="{6E08460D-FAFA-4974-8734-033509D1CAC4}" type="presOf" srcId="{5E29362F-2E41-4851-863A-1C416B9AEDC5}" destId="{02E94CF3-0974-4EF1-939C-D1E2079BFD10}" srcOrd="0" destOrd="0" presId="urn:microsoft.com/office/officeart/2008/layout/VerticalCurvedList"/>
    <dgm:cxn modelId="{CE93F6A8-6CE9-4507-9811-65749EB21DA3}" type="presOf" srcId="{EFFCEA0F-86CB-4742-B427-3CE88D614A66}" destId="{9198B7F8-458E-421B-9927-DD9C3B344F27}" srcOrd="0" destOrd="0" presId="urn:microsoft.com/office/officeart/2008/layout/VerticalCurvedList"/>
    <dgm:cxn modelId="{EAE6E9AE-65C6-40BD-AA51-CD5F7036E595}" type="presOf" srcId="{A86C2930-5688-40C7-AF79-4F67CB15D3A0}" destId="{A8A154E8-DE20-41B9-841E-74A11BE4C257}" srcOrd="0" destOrd="0" presId="urn:microsoft.com/office/officeart/2008/layout/VerticalCurvedList"/>
    <dgm:cxn modelId="{A34D48E5-2E4B-400F-B605-6A01440B473F}" type="presOf" srcId="{F30EB084-243C-4003-81ED-1360BD09AA46}" destId="{0E4B9D68-0740-49F3-979C-F6F8064D2DE2}" srcOrd="0" destOrd="0" presId="urn:microsoft.com/office/officeart/2008/layout/VerticalCurvedList"/>
    <dgm:cxn modelId="{B6438C8F-6A66-4D0A-B4A0-9EFB9D880122}" srcId="{5E29362F-2E41-4851-863A-1C416B9AEDC5}" destId="{F30EB084-243C-4003-81ED-1360BD09AA46}" srcOrd="0" destOrd="0" parTransId="{5E5B2B30-F8BC-416F-B1AF-4E0008AEA1E4}" sibTransId="{A86C2930-5688-40C7-AF79-4F67CB15D3A0}"/>
    <dgm:cxn modelId="{4FA0D439-4E86-44B0-BA71-5E2FDFF82648}" type="presOf" srcId="{2501A2BD-495E-4214-A889-EAFDF940CFC2}" destId="{049A0D60-1C11-45A1-8ED0-D1FE2D1E8D2E}" srcOrd="0" destOrd="0" presId="urn:microsoft.com/office/officeart/2008/layout/VerticalCurvedList"/>
    <dgm:cxn modelId="{7101CFC7-3003-43A2-A5BC-6C3E50DC1510}" type="presParOf" srcId="{02E94CF3-0974-4EF1-939C-D1E2079BFD10}" destId="{EFA952B7-64EE-40E9-8A0A-A807ACF18B83}" srcOrd="0" destOrd="0" presId="urn:microsoft.com/office/officeart/2008/layout/VerticalCurvedList"/>
    <dgm:cxn modelId="{903D7872-47B3-45EC-A770-63C6C21294A5}" type="presParOf" srcId="{EFA952B7-64EE-40E9-8A0A-A807ACF18B83}" destId="{F97A50DF-00FA-4A72-98D1-59F33E47B018}" srcOrd="0" destOrd="0" presId="urn:microsoft.com/office/officeart/2008/layout/VerticalCurvedList"/>
    <dgm:cxn modelId="{DA6CC4FA-2F7E-4FE7-AC20-C09E16C79E89}" type="presParOf" srcId="{F97A50DF-00FA-4A72-98D1-59F33E47B018}" destId="{CE5A5CD5-2EA4-4295-9FDD-7C98142FD9F0}" srcOrd="0" destOrd="0" presId="urn:microsoft.com/office/officeart/2008/layout/VerticalCurvedList"/>
    <dgm:cxn modelId="{09192315-939F-44E8-9FCA-966F1819C51A}" type="presParOf" srcId="{F97A50DF-00FA-4A72-98D1-59F33E47B018}" destId="{A8A154E8-DE20-41B9-841E-74A11BE4C257}" srcOrd="1" destOrd="0" presId="urn:microsoft.com/office/officeart/2008/layout/VerticalCurvedList"/>
    <dgm:cxn modelId="{79E8A983-6929-4E2E-9A47-9E50F77B153E}" type="presParOf" srcId="{F97A50DF-00FA-4A72-98D1-59F33E47B018}" destId="{C1E1D34C-E8B6-46B6-8997-E2DEE273BAFD}" srcOrd="2" destOrd="0" presId="urn:microsoft.com/office/officeart/2008/layout/VerticalCurvedList"/>
    <dgm:cxn modelId="{425B377C-92DD-4B75-886B-7DCAC66F2445}" type="presParOf" srcId="{F97A50DF-00FA-4A72-98D1-59F33E47B018}" destId="{EC5A2D9A-167A-4F15-A5DC-FA74B82D9EAF}" srcOrd="3" destOrd="0" presId="urn:microsoft.com/office/officeart/2008/layout/VerticalCurvedList"/>
    <dgm:cxn modelId="{80F5A27C-E799-447C-8932-95180D29694B}" type="presParOf" srcId="{EFA952B7-64EE-40E9-8A0A-A807ACF18B83}" destId="{0E4B9D68-0740-49F3-979C-F6F8064D2DE2}" srcOrd="1" destOrd="0" presId="urn:microsoft.com/office/officeart/2008/layout/VerticalCurvedList"/>
    <dgm:cxn modelId="{CECA190A-2B42-41D5-9172-F4B19EFFFE09}" type="presParOf" srcId="{EFA952B7-64EE-40E9-8A0A-A807ACF18B83}" destId="{09192425-9BC3-4CD3-BDFC-12DCF3CCA16C}" srcOrd="2" destOrd="0" presId="urn:microsoft.com/office/officeart/2008/layout/VerticalCurvedList"/>
    <dgm:cxn modelId="{77CBCD9C-CC7B-47AF-A766-7CA9A5146726}" type="presParOf" srcId="{09192425-9BC3-4CD3-BDFC-12DCF3CCA16C}" destId="{BB0E1359-4564-4EB6-9B49-1B1E0549386D}" srcOrd="0" destOrd="0" presId="urn:microsoft.com/office/officeart/2008/layout/VerticalCurvedList"/>
    <dgm:cxn modelId="{0A355550-459D-4E95-B26A-54FBB7B4574D}" type="presParOf" srcId="{EFA952B7-64EE-40E9-8A0A-A807ACF18B83}" destId="{049A0D60-1C11-45A1-8ED0-D1FE2D1E8D2E}" srcOrd="3" destOrd="0" presId="urn:microsoft.com/office/officeart/2008/layout/VerticalCurvedList"/>
    <dgm:cxn modelId="{4FFF6501-12A8-418F-BFDA-EC2457C1AAD7}" type="presParOf" srcId="{EFA952B7-64EE-40E9-8A0A-A807ACF18B83}" destId="{41C3ABFD-6FD9-4888-81C7-9FED9D550AD6}" srcOrd="4" destOrd="0" presId="urn:microsoft.com/office/officeart/2008/layout/VerticalCurvedList"/>
    <dgm:cxn modelId="{58415899-DCCA-4C88-8F9E-CD3ED926F6F6}" type="presParOf" srcId="{41C3ABFD-6FD9-4888-81C7-9FED9D550AD6}" destId="{428E1206-0B56-46E3-9B70-520F1E90D28A}" srcOrd="0" destOrd="0" presId="urn:microsoft.com/office/officeart/2008/layout/VerticalCurvedList"/>
    <dgm:cxn modelId="{B2E0FCF7-3900-4354-BE77-825DD25D12FE}" type="presParOf" srcId="{EFA952B7-64EE-40E9-8A0A-A807ACF18B83}" destId="{9198B7F8-458E-421B-9927-DD9C3B344F27}" srcOrd="5" destOrd="0" presId="urn:microsoft.com/office/officeart/2008/layout/VerticalCurvedList"/>
    <dgm:cxn modelId="{6A951657-45CD-475D-9E0C-96AF819F2635}" type="presParOf" srcId="{EFA952B7-64EE-40E9-8A0A-A807ACF18B83}" destId="{3A9E3911-4DE7-493E-A7B4-3D6CF6418A95}" srcOrd="6" destOrd="0" presId="urn:microsoft.com/office/officeart/2008/layout/VerticalCurvedList"/>
    <dgm:cxn modelId="{20849A9B-141A-4F8C-9B5D-632C970F0BB0}" type="presParOf" srcId="{3A9E3911-4DE7-493E-A7B4-3D6CF6418A95}" destId="{8D2D276D-5F5C-4FC3-8695-AACA1DFFAF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990FC1E-C393-4E91-818D-3F80062300A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600FD85-CDAF-4B97-A2C1-C6C09A5C7FC3}">
      <dgm:prSet/>
      <dgm:spPr/>
      <dgm:t>
        <a:bodyPr/>
        <a:lstStyle/>
        <a:p>
          <a:pPr algn="ctr" rtl="0"/>
          <a:r>
            <a:rPr lang="nl-NL" b="1" smtClean="0"/>
            <a:t>Ontstaan van zonnestelsels II</a:t>
          </a:r>
          <a:endParaRPr lang="nl-NL"/>
        </a:p>
      </dgm:t>
    </dgm:pt>
    <dgm:pt modelId="{9B80C651-2F52-4FA8-8FCC-4030AF182ABC}" type="parTrans" cxnId="{C5275AFC-6983-481E-BA42-AF360D45670F}">
      <dgm:prSet/>
      <dgm:spPr/>
      <dgm:t>
        <a:bodyPr/>
        <a:lstStyle/>
        <a:p>
          <a:endParaRPr lang="nl-NL"/>
        </a:p>
      </dgm:t>
    </dgm:pt>
    <dgm:pt modelId="{1683139C-7A71-43D6-B6B2-D19F23E7A2B0}" type="sibTrans" cxnId="{C5275AFC-6983-481E-BA42-AF360D45670F}">
      <dgm:prSet/>
      <dgm:spPr/>
      <dgm:t>
        <a:bodyPr/>
        <a:lstStyle/>
        <a:p>
          <a:endParaRPr lang="nl-NL"/>
        </a:p>
      </dgm:t>
    </dgm:pt>
    <dgm:pt modelId="{B18964FC-DDBF-4CB8-ACF0-2B1A216ECFFC}" type="pres">
      <dgm:prSet presAssocID="{7990FC1E-C393-4E91-818D-3F80062300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F90C700-BC27-45C2-8CB9-187DD5E58611}" type="pres">
      <dgm:prSet presAssocID="{3600FD85-CDAF-4B97-A2C1-C6C09A5C7F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CEB6F89-0011-4231-93C8-5B6903B6C224}" type="presOf" srcId="{7990FC1E-C393-4E91-818D-3F80062300AD}" destId="{B18964FC-DDBF-4CB8-ACF0-2B1A216ECFFC}" srcOrd="0" destOrd="0" presId="urn:microsoft.com/office/officeart/2005/8/layout/vList2"/>
    <dgm:cxn modelId="{BA24EE67-5AD1-4CBA-8BD6-AAF785CF6260}" type="presOf" srcId="{3600FD85-CDAF-4B97-A2C1-C6C09A5C7FC3}" destId="{EF90C700-BC27-45C2-8CB9-187DD5E58611}" srcOrd="0" destOrd="0" presId="urn:microsoft.com/office/officeart/2005/8/layout/vList2"/>
    <dgm:cxn modelId="{C5275AFC-6983-481E-BA42-AF360D45670F}" srcId="{7990FC1E-C393-4E91-818D-3F80062300AD}" destId="{3600FD85-CDAF-4B97-A2C1-C6C09A5C7FC3}" srcOrd="0" destOrd="0" parTransId="{9B80C651-2F52-4FA8-8FCC-4030AF182ABC}" sibTransId="{1683139C-7A71-43D6-B6B2-D19F23E7A2B0}"/>
    <dgm:cxn modelId="{19AD1C20-144C-4E5D-BA4F-DD7E19015097}" type="presParOf" srcId="{B18964FC-DDBF-4CB8-ACF0-2B1A216ECFFC}" destId="{EF90C700-BC27-45C2-8CB9-187DD5E586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1C76C56-8E2A-4BAD-826C-9FC858CF9D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BFED9A4-C70A-445E-9478-5952DC116AAF}">
      <dgm:prSet/>
      <dgm:spPr/>
      <dgm:t>
        <a:bodyPr/>
        <a:lstStyle/>
        <a:p>
          <a:pPr rtl="0"/>
          <a:r>
            <a:rPr lang="nl-NL" smtClean="0"/>
            <a:t>Materie in materieschijf klontert tot planeten</a:t>
          </a:r>
          <a:endParaRPr lang="nl-NL"/>
        </a:p>
      </dgm:t>
    </dgm:pt>
    <dgm:pt modelId="{9981C780-1F08-454D-B45F-0294909FBFDA}" type="parTrans" cxnId="{49151E8A-0958-43AE-A972-444DCC035D97}">
      <dgm:prSet/>
      <dgm:spPr/>
      <dgm:t>
        <a:bodyPr/>
        <a:lstStyle/>
        <a:p>
          <a:endParaRPr lang="nl-NL"/>
        </a:p>
      </dgm:t>
    </dgm:pt>
    <dgm:pt modelId="{167C4711-A8C6-48C7-B827-A1D557A0E502}" type="sibTrans" cxnId="{49151E8A-0958-43AE-A972-444DCC035D97}">
      <dgm:prSet/>
      <dgm:spPr/>
      <dgm:t>
        <a:bodyPr/>
        <a:lstStyle/>
        <a:p>
          <a:endParaRPr lang="nl-NL"/>
        </a:p>
      </dgm:t>
    </dgm:pt>
    <dgm:pt modelId="{BBD3C427-5667-4BE6-A0BB-327A10B99484}" type="pres">
      <dgm:prSet presAssocID="{21C76C56-8E2A-4BAD-826C-9FC858CF9D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B042F0C-9947-479A-8402-17CED97B834C}" type="pres">
      <dgm:prSet presAssocID="{7BFED9A4-C70A-445E-9478-5952DC116A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23E00D3-97E6-4D37-A692-2BB856688278}" type="presOf" srcId="{7BFED9A4-C70A-445E-9478-5952DC116AAF}" destId="{0B042F0C-9947-479A-8402-17CED97B834C}" srcOrd="0" destOrd="0" presId="urn:microsoft.com/office/officeart/2005/8/layout/vList2"/>
    <dgm:cxn modelId="{49151E8A-0958-43AE-A972-444DCC035D97}" srcId="{21C76C56-8E2A-4BAD-826C-9FC858CF9DF6}" destId="{7BFED9A4-C70A-445E-9478-5952DC116AAF}" srcOrd="0" destOrd="0" parTransId="{9981C780-1F08-454D-B45F-0294909FBFDA}" sibTransId="{167C4711-A8C6-48C7-B827-A1D557A0E502}"/>
    <dgm:cxn modelId="{32E8FB8F-8692-47BB-9593-D5DD0652ED2F}" type="presOf" srcId="{21C76C56-8E2A-4BAD-826C-9FC858CF9DF6}" destId="{BBD3C427-5667-4BE6-A0BB-327A10B99484}" srcOrd="0" destOrd="0" presId="urn:microsoft.com/office/officeart/2005/8/layout/vList2"/>
    <dgm:cxn modelId="{E1816901-9CC6-4A1D-A3DC-768CDFBC2DFC}" type="presParOf" srcId="{BBD3C427-5667-4BE6-A0BB-327A10B99484}" destId="{0B042F0C-9947-479A-8402-17CED97B83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D177B2-9A3A-463C-B398-7A82F8117C7A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911ED82-8CC2-40BF-825A-CE5247EE9217}">
      <dgm:prSet custT="1"/>
      <dgm:spPr/>
      <dgm:t>
        <a:bodyPr/>
        <a:lstStyle/>
        <a:p>
          <a:pPr rtl="0"/>
          <a:r>
            <a:rPr lang="nl-NL" sz="2000" b="1" dirty="0" smtClean="0"/>
            <a:t>Een grote verzameling sterren (100-200 miljard)</a:t>
          </a:r>
          <a:endParaRPr lang="nl-NL" sz="2000" b="1" dirty="0"/>
        </a:p>
      </dgm:t>
    </dgm:pt>
    <dgm:pt modelId="{615F8CBE-85F8-46B8-8900-B5B5DA30C962}" type="parTrans" cxnId="{C709B1D1-21C2-45E3-9436-1F8EE9CA725E}">
      <dgm:prSet/>
      <dgm:spPr/>
      <dgm:t>
        <a:bodyPr/>
        <a:lstStyle/>
        <a:p>
          <a:endParaRPr lang="nl-NL" sz="2000" b="1"/>
        </a:p>
      </dgm:t>
    </dgm:pt>
    <dgm:pt modelId="{BF5BC041-8BF9-45EE-BC16-361A7F02C9D5}" type="sibTrans" cxnId="{C709B1D1-21C2-45E3-9436-1F8EE9CA725E}">
      <dgm:prSet/>
      <dgm:spPr/>
      <dgm:t>
        <a:bodyPr/>
        <a:lstStyle/>
        <a:p>
          <a:endParaRPr lang="nl-NL" sz="2000" b="1"/>
        </a:p>
      </dgm:t>
    </dgm:pt>
    <dgm:pt modelId="{83B91CEA-8FF0-46CF-93E1-7D8D25E0311F}">
      <dgm:prSet custT="1"/>
      <dgm:spPr/>
      <dgm:t>
        <a:bodyPr/>
        <a:lstStyle/>
        <a:p>
          <a:pPr rtl="0"/>
          <a:r>
            <a:rPr lang="nl-NL" sz="2000" b="1" smtClean="0"/>
            <a:t>Relatief dicht bij elkaar – zwaartekracht </a:t>
          </a:r>
          <a:endParaRPr lang="nl-NL" sz="2000" b="1"/>
        </a:p>
      </dgm:t>
    </dgm:pt>
    <dgm:pt modelId="{45E64554-2A67-4549-B443-C562FEA3FC30}" type="parTrans" cxnId="{D8CB0E21-BA16-4DC7-A7DA-0AAB06561ABA}">
      <dgm:prSet/>
      <dgm:spPr/>
      <dgm:t>
        <a:bodyPr/>
        <a:lstStyle/>
        <a:p>
          <a:endParaRPr lang="nl-NL" sz="2000" b="1"/>
        </a:p>
      </dgm:t>
    </dgm:pt>
    <dgm:pt modelId="{C33D5EE3-F80E-4E7A-BE3F-BC6C0D75F5ED}" type="sibTrans" cxnId="{D8CB0E21-BA16-4DC7-A7DA-0AAB06561ABA}">
      <dgm:prSet/>
      <dgm:spPr/>
      <dgm:t>
        <a:bodyPr/>
        <a:lstStyle/>
        <a:p>
          <a:endParaRPr lang="nl-NL" sz="2000" b="1"/>
        </a:p>
      </dgm:t>
    </dgm:pt>
    <dgm:pt modelId="{CD822F56-71EB-4079-8D17-FF08C3940AB8}">
      <dgm:prSet custT="1"/>
      <dgm:spPr/>
      <dgm:t>
        <a:bodyPr/>
        <a:lstStyle/>
        <a:p>
          <a:pPr rtl="0"/>
          <a:r>
            <a:rPr lang="nl-NL" sz="2000" b="1" smtClean="0"/>
            <a:t>Vaak spiraal- of bol- of schijfvormig. </a:t>
          </a:r>
          <a:endParaRPr lang="nl-NL" sz="2000" b="1"/>
        </a:p>
      </dgm:t>
    </dgm:pt>
    <dgm:pt modelId="{7587C80E-FC4B-43D0-B4A7-0E6EDE912EF6}" type="parTrans" cxnId="{82858A09-E002-419E-B212-4D4DB52E045F}">
      <dgm:prSet/>
      <dgm:spPr/>
      <dgm:t>
        <a:bodyPr/>
        <a:lstStyle/>
        <a:p>
          <a:endParaRPr lang="nl-NL" sz="2000" b="1"/>
        </a:p>
      </dgm:t>
    </dgm:pt>
    <dgm:pt modelId="{B43F0AEF-BFAC-4573-84A2-AA6799259F54}" type="sibTrans" cxnId="{82858A09-E002-419E-B212-4D4DB52E045F}">
      <dgm:prSet/>
      <dgm:spPr/>
      <dgm:t>
        <a:bodyPr/>
        <a:lstStyle/>
        <a:p>
          <a:endParaRPr lang="nl-NL" sz="2000" b="1"/>
        </a:p>
      </dgm:t>
    </dgm:pt>
    <dgm:pt modelId="{7791D6E3-B7A2-4B9B-A6ED-562A92EDFBB2}">
      <dgm:prSet custT="1"/>
      <dgm:spPr/>
      <dgm:t>
        <a:bodyPr/>
        <a:lstStyle/>
        <a:p>
          <a:pPr rtl="0"/>
          <a:r>
            <a:rPr lang="nl-NL" sz="2000" b="1" dirty="0" smtClean="0"/>
            <a:t>Ook gas, stof en waarschijnlijk donkere materie</a:t>
          </a:r>
          <a:endParaRPr lang="nl-NL" sz="2000" b="1" dirty="0"/>
        </a:p>
      </dgm:t>
    </dgm:pt>
    <dgm:pt modelId="{B6B2515A-8C17-4698-8FEF-3E816E616094}" type="parTrans" cxnId="{B315A3CC-3677-4D85-AFC9-75BCFEB6EC35}">
      <dgm:prSet/>
      <dgm:spPr/>
      <dgm:t>
        <a:bodyPr/>
        <a:lstStyle/>
        <a:p>
          <a:endParaRPr lang="nl-NL" sz="2000" b="1"/>
        </a:p>
      </dgm:t>
    </dgm:pt>
    <dgm:pt modelId="{1E979B19-10BD-444C-8E11-F5EADE5FAAEF}" type="sibTrans" cxnId="{B315A3CC-3677-4D85-AFC9-75BCFEB6EC35}">
      <dgm:prSet/>
      <dgm:spPr/>
      <dgm:t>
        <a:bodyPr/>
        <a:lstStyle/>
        <a:p>
          <a:endParaRPr lang="nl-NL" sz="2000" b="1"/>
        </a:p>
      </dgm:t>
    </dgm:pt>
    <dgm:pt modelId="{861189C8-9F14-460D-83A5-734B6615305D}" type="pres">
      <dgm:prSet presAssocID="{EBD177B2-9A3A-463C-B398-7A82F8117C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D6C1430-0DC9-4C9E-A413-6C786368D6A0}" type="pres">
      <dgm:prSet presAssocID="{EBD177B2-9A3A-463C-B398-7A82F8117C7A}" presName="diamond" presStyleLbl="bgShp" presStyleIdx="0" presStyleCnt="1"/>
      <dgm:spPr/>
    </dgm:pt>
    <dgm:pt modelId="{E85C851A-1C20-44EA-A622-49C15BB34977}" type="pres">
      <dgm:prSet presAssocID="{EBD177B2-9A3A-463C-B398-7A82F8117C7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0EF1DC-D5A0-4651-B12F-D5F479D2992D}" type="pres">
      <dgm:prSet presAssocID="{EBD177B2-9A3A-463C-B398-7A82F8117C7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1B1C72-13BA-42C0-88A1-4A181AFE3D3F}" type="pres">
      <dgm:prSet presAssocID="{EBD177B2-9A3A-463C-B398-7A82F8117C7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BB420D-8E0A-496A-B0AF-1CA86376AD2F}" type="pres">
      <dgm:prSet presAssocID="{EBD177B2-9A3A-463C-B398-7A82F8117C7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75FD5F-88D5-4C94-9FD2-6D7FFDCD5E27}" type="presOf" srcId="{83B91CEA-8FF0-46CF-93E1-7D8D25E0311F}" destId="{E70EF1DC-D5A0-4651-B12F-D5F479D2992D}" srcOrd="0" destOrd="0" presId="urn:microsoft.com/office/officeart/2005/8/layout/matrix3"/>
    <dgm:cxn modelId="{ACCA53A5-CE05-4D75-A141-DDED667D78D4}" type="presOf" srcId="{3911ED82-8CC2-40BF-825A-CE5247EE9217}" destId="{E85C851A-1C20-44EA-A622-49C15BB34977}" srcOrd="0" destOrd="0" presId="urn:microsoft.com/office/officeart/2005/8/layout/matrix3"/>
    <dgm:cxn modelId="{C0F47F61-3662-4149-BFDB-1C34E711C4CC}" type="presOf" srcId="{CD822F56-71EB-4079-8D17-FF08C3940AB8}" destId="{881B1C72-13BA-42C0-88A1-4A181AFE3D3F}" srcOrd="0" destOrd="0" presId="urn:microsoft.com/office/officeart/2005/8/layout/matrix3"/>
    <dgm:cxn modelId="{B315A3CC-3677-4D85-AFC9-75BCFEB6EC35}" srcId="{EBD177B2-9A3A-463C-B398-7A82F8117C7A}" destId="{7791D6E3-B7A2-4B9B-A6ED-562A92EDFBB2}" srcOrd="3" destOrd="0" parTransId="{B6B2515A-8C17-4698-8FEF-3E816E616094}" sibTransId="{1E979B19-10BD-444C-8E11-F5EADE5FAAEF}"/>
    <dgm:cxn modelId="{C709B1D1-21C2-45E3-9436-1F8EE9CA725E}" srcId="{EBD177B2-9A3A-463C-B398-7A82F8117C7A}" destId="{3911ED82-8CC2-40BF-825A-CE5247EE9217}" srcOrd="0" destOrd="0" parTransId="{615F8CBE-85F8-46B8-8900-B5B5DA30C962}" sibTransId="{BF5BC041-8BF9-45EE-BC16-361A7F02C9D5}"/>
    <dgm:cxn modelId="{D8CB0E21-BA16-4DC7-A7DA-0AAB06561ABA}" srcId="{EBD177B2-9A3A-463C-B398-7A82F8117C7A}" destId="{83B91CEA-8FF0-46CF-93E1-7D8D25E0311F}" srcOrd="1" destOrd="0" parTransId="{45E64554-2A67-4549-B443-C562FEA3FC30}" sibTransId="{C33D5EE3-F80E-4E7A-BE3F-BC6C0D75F5ED}"/>
    <dgm:cxn modelId="{3E7FA0CE-EB44-443C-9AC0-2A88EFD9ECA7}" type="presOf" srcId="{7791D6E3-B7A2-4B9B-A6ED-562A92EDFBB2}" destId="{67BB420D-8E0A-496A-B0AF-1CA86376AD2F}" srcOrd="0" destOrd="0" presId="urn:microsoft.com/office/officeart/2005/8/layout/matrix3"/>
    <dgm:cxn modelId="{0FB63927-E4D5-42B2-88FC-1EEDEBF2454D}" type="presOf" srcId="{EBD177B2-9A3A-463C-B398-7A82F8117C7A}" destId="{861189C8-9F14-460D-83A5-734B6615305D}" srcOrd="0" destOrd="0" presId="urn:microsoft.com/office/officeart/2005/8/layout/matrix3"/>
    <dgm:cxn modelId="{82858A09-E002-419E-B212-4D4DB52E045F}" srcId="{EBD177B2-9A3A-463C-B398-7A82F8117C7A}" destId="{CD822F56-71EB-4079-8D17-FF08C3940AB8}" srcOrd="2" destOrd="0" parTransId="{7587C80E-FC4B-43D0-B4A7-0E6EDE912EF6}" sibTransId="{B43F0AEF-BFAC-4573-84A2-AA6799259F54}"/>
    <dgm:cxn modelId="{9784C796-495F-4E2D-898D-C2EC294EB0B0}" type="presParOf" srcId="{861189C8-9F14-460D-83A5-734B6615305D}" destId="{6D6C1430-0DC9-4C9E-A413-6C786368D6A0}" srcOrd="0" destOrd="0" presId="urn:microsoft.com/office/officeart/2005/8/layout/matrix3"/>
    <dgm:cxn modelId="{D488C371-B21D-4F1A-A29A-5FE22D78A68E}" type="presParOf" srcId="{861189C8-9F14-460D-83A5-734B6615305D}" destId="{E85C851A-1C20-44EA-A622-49C15BB34977}" srcOrd="1" destOrd="0" presId="urn:microsoft.com/office/officeart/2005/8/layout/matrix3"/>
    <dgm:cxn modelId="{C144E073-A12C-421E-BE95-BD7366A6DC77}" type="presParOf" srcId="{861189C8-9F14-460D-83A5-734B6615305D}" destId="{E70EF1DC-D5A0-4651-B12F-D5F479D2992D}" srcOrd="2" destOrd="0" presId="urn:microsoft.com/office/officeart/2005/8/layout/matrix3"/>
    <dgm:cxn modelId="{888A9908-EDCA-4BB5-A4B4-DC9D742DE55C}" type="presParOf" srcId="{861189C8-9F14-460D-83A5-734B6615305D}" destId="{881B1C72-13BA-42C0-88A1-4A181AFE3D3F}" srcOrd="3" destOrd="0" presId="urn:microsoft.com/office/officeart/2005/8/layout/matrix3"/>
    <dgm:cxn modelId="{6C0094B2-B1A5-4B3D-8881-78594EB6E6B6}" type="presParOf" srcId="{861189C8-9F14-460D-83A5-734B6615305D}" destId="{67BB420D-8E0A-496A-B0AF-1CA86376AD2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A5FC99A-3A45-45C9-98E2-5110D38D26A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71FED68-925F-4607-954A-F1C906DF6A1A}">
      <dgm:prSet/>
      <dgm:spPr/>
      <dgm:t>
        <a:bodyPr/>
        <a:lstStyle/>
        <a:p>
          <a:pPr algn="ctr" rtl="0"/>
          <a:r>
            <a:rPr lang="nl-NL" b="1" smtClean="0"/>
            <a:t>Ontstaan van zonnestelsels III</a:t>
          </a:r>
          <a:endParaRPr lang="nl-NL"/>
        </a:p>
      </dgm:t>
    </dgm:pt>
    <dgm:pt modelId="{A61252B4-AAAF-452B-8E8C-F83E1AD78277}" type="parTrans" cxnId="{9364BDAA-A0B2-4DCE-9D27-048A977A3B85}">
      <dgm:prSet/>
      <dgm:spPr/>
      <dgm:t>
        <a:bodyPr/>
        <a:lstStyle/>
        <a:p>
          <a:endParaRPr lang="nl-NL"/>
        </a:p>
      </dgm:t>
    </dgm:pt>
    <dgm:pt modelId="{01886047-199C-41FE-89A9-0966B6B35F03}" type="sibTrans" cxnId="{9364BDAA-A0B2-4DCE-9D27-048A977A3B85}">
      <dgm:prSet/>
      <dgm:spPr/>
      <dgm:t>
        <a:bodyPr/>
        <a:lstStyle/>
        <a:p>
          <a:endParaRPr lang="nl-NL"/>
        </a:p>
      </dgm:t>
    </dgm:pt>
    <dgm:pt modelId="{30071453-A1BE-48BE-86AC-EDF60D8B8781}" type="pres">
      <dgm:prSet presAssocID="{9A5FC99A-3A45-45C9-98E2-5110D38D2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EC5F12F-5201-46CE-80C1-D7D0912F1DF0}" type="pres">
      <dgm:prSet presAssocID="{D71FED68-925F-4607-954A-F1C906DF6A1A}" presName="parentText" presStyleLbl="node1" presStyleIdx="0" presStyleCnt="1" custLinFactNeighborX="130" custLinFactNeighborY="1846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3BCE8F0-64D6-4913-A333-18302DC09650}" type="presOf" srcId="{D71FED68-925F-4607-954A-F1C906DF6A1A}" destId="{2EC5F12F-5201-46CE-80C1-D7D0912F1DF0}" srcOrd="0" destOrd="0" presId="urn:microsoft.com/office/officeart/2005/8/layout/vList2"/>
    <dgm:cxn modelId="{8DB88C68-202F-4D20-8BFD-92689E6B66C7}" type="presOf" srcId="{9A5FC99A-3A45-45C9-98E2-5110D38D26AD}" destId="{30071453-A1BE-48BE-86AC-EDF60D8B8781}" srcOrd="0" destOrd="0" presId="urn:microsoft.com/office/officeart/2005/8/layout/vList2"/>
    <dgm:cxn modelId="{9364BDAA-A0B2-4DCE-9D27-048A977A3B85}" srcId="{9A5FC99A-3A45-45C9-98E2-5110D38D26AD}" destId="{D71FED68-925F-4607-954A-F1C906DF6A1A}" srcOrd="0" destOrd="0" parTransId="{A61252B4-AAAF-452B-8E8C-F83E1AD78277}" sibTransId="{01886047-199C-41FE-89A9-0966B6B35F03}"/>
    <dgm:cxn modelId="{A8437250-4C20-4AA9-9B8E-19A8D8866490}" type="presParOf" srcId="{30071453-A1BE-48BE-86AC-EDF60D8B8781}" destId="{2EC5F12F-5201-46CE-80C1-D7D0912F1D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869017D-E00F-45F3-B325-55E896F710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A6E978A-0A00-4ADB-BD88-3D800BDF66DC}">
      <dgm:prSet/>
      <dgm:spPr/>
      <dgm:t>
        <a:bodyPr/>
        <a:lstStyle/>
        <a:p>
          <a:pPr algn="ctr" rtl="0"/>
          <a:r>
            <a:rPr lang="nl-NL" dirty="0" smtClean="0"/>
            <a:t>Foto van ster HD 113766A (Hubble):in de binnenring zijn planeten aan het klonteren</a:t>
          </a:r>
          <a:endParaRPr lang="nl-NL" dirty="0"/>
        </a:p>
      </dgm:t>
    </dgm:pt>
    <dgm:pt modelId="{3523EEB1-8BDC-418B-93E3-B37BFC9ABE54}" type="parTrans" cxnId="{A458E387-1DAD-41F9-BE51-F401E5F042C3}">
      <dgm:prSet/>
      <dgm:spPr/>
      <dgm:t>
        <a:bodyPr/>
        <a:lstStyle/>
        <a:p>
          <a:endParaRPr lang="nl-NL"/>
        </a:p>
      </dgm:t>
    </dgm:pt>
    <dgm:pt modelId="{2D0A8B42-5109-4503-A8EF-391F7B82A905}" type="sibTrans" cxnId="{A458E387-1DAD-41F9-BE51-F401E5F042C3}">
      <dgm:prSet/>
      <dgm:spPr/>
      <dgm:t>
        <a:bodyPr/>
        <a:lstStyle/>
        <a:p>
          <a:endParaRPr lang="nl-NL"/>
        </a:p>
      </dgm:t>
    </dgm:pt>
    <dgm:pt modelId="{8D13E306-0462-4404-BBB4-662E623EBD1B}" type="pres">
      <dgm:prSet presAssocID="{A869017D-E00F-45F3-B325-55E896F710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72F0351-E07F-4E3F-A033-12F4F0630154}" type="pres">
      <dgm:prSet presAssocID="{EA6E978A-0A00-4ADB-BD88-3D800BDF66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49E2BB2-229B-4556-B5A3-3DFECA655B62}" type="presOf" srcId="{A869017D-E00F-45F3-B325-55E896F710DB}" destId="{8D13E306-0462-4404-BBB4-662E623EBD1B}" srcOrd="0" destOrd="0" presId="urn:microsoft.com/office/officeart/2005/8/layout/vList2"/>
    <dgm:cxn modelId="{A458E387-1DAD-41F9-BE51-F401E5F042C3}" srcId="{A869017D-E00F-45F3-B325-55E896F710DB}" destId="{EA6E978A-0A00-4ADB-BD88-3D800BDF66DC}" srcOrd="0" destOrd="0" parTransId="{3523EEB1-8BDC-418B-93E3-B37BFC9ABE54}" sibTransId="{2D0A8B42-5109-4503-A8EF-391F7B82A905}"/>
    <dgm:cxn modelId="{FF59BA35-FC95-415E-B847-9BE4EB38FE2F}" type="presOf" srcId="{EA6E978A-0A00-4ADB-BD88-3D800BDF66DC}" destId="{F72F0351-E07F-4E3F-A033-12F4F0630154}" srcOrd="0" destOrd="0" presId="urn:microsoft.com/office/officeart/2005/8/layout/vList2"/>
    <dgm:cxn modelId="{416DBCC3-C714-4A00-AE27-816E7FD24D9B}" type="presParOf" srcId="{8D13E306-0462-4404-BBB4-662E623EBD1B}" destId="{F72F0351-E07F-4E3F-A033-12F4F06301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1A68306-C3D6-400F-B9FC-59A4104217C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5B00762-9E5F-4D67-A0C1-3AC39C5C83E3}">
      <dgm:prSet/>
      <dgm:spPr/>
      <dgm:t>
        <a:bodyPr/>
        <a:lstStyle/>
        <a:p>
          <a:pPr algn="ctr" rtl="0"/>
          <a:r>
            <a:rPr lang="nl-NL" b="1" dirty="0" smtClean="0"/>
            <a:t>Ontstaan van zonnestelsels IV</a:t>
          </a:r>
          <a:endParaRPr lang="nl-NL" dirty="0"/>
        </a:p>
      </dgm:t>
    </dgm:pt>
    <dgm:pt modelId="{1B6DD654-61E3-47A6-849C-ACBB383D3C9F}" type="parTrans" cxnId="{4F438F33-60C7-4CB2-B3C5-D64E652FD5E2}">
      <dgm:prSet/>
      <dgm:spPr/>
      <dgm:t>
        <a:bodyPr/>
        <a:lstStyle/>
        <a:p>
          <a:endParaRPr lang="nl-NL"/>
        </a:p>
      </dgm:t>
    </dgm:pt>
    <dgm:pt modelId="{79C3D816-B3C8-4391-BA30-48F7F3DB3AF3}" type="sibTrans" cxnId="{4F438F33-60C7-4CB2-B3C5-D64E652FD5E2}">
      <dgm:prSet/>
      <dgm:spPr/>
      <dgm:t>
        <a:bodyPr/>
        <a:lstStyle/>
        <a:p>
          <a:endParaRPr lang="nl-NL"/>
        </a:p>
      </dgm:t>
    </dgm:pt>
    <dgm:pt modelId="{21DB0E4B-3194-404C-A41C-10658F18B808}" type="pres">
      <dgm:prSet presAssocID="{61A68306-C3D6-400F-B9FC-59A4104217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B76B037-BC13-477F-87A5-E64AD974A60B}" type="pres">
      <dgm:prSet presAssocID="{B5B00762-9E5F-4D67-A0C1-3AC39C5C83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3398546-6FE7-4B8D-8FD0-45547918AF10}" type="presOf" srcId="{61A68306-C3D6-400F-B9FC-59A4104217CA}" destId="{21DB0E4B-3194-404C-A41C-10658F18B808}" srcOrd="0" destOrd="0" presId="urn:microsoft.com/office/officeart/2005/8/layout/vList2"/>
    <dgm:cxn modelId="{4F438F33-60C7-4CB2-B3C5-D64E652FD5E2}" srcId="{61A68306-C3D6-400F-B9FC-59A4104217CA}" destId="{B5B00762-9E5F-4D67-A0C1-3AC39C5C83E3}" srcOrd="0" destOrd="0" parTransId="{1B6DD654-61E3-47A6-849C-ACBB383D3C9F}" sibTransId="{79C3D816-B3C8-4391-BA30-48F7F3DB3AF3}"/>
    <dgm:cxn modelId="{D6A4E8DC-00CA-46D7-B0E6-F9A48F402A3C}" type="presOf" srcId="{B5B00762-9E5F-4D67-A0C1-3AC39C5C83E3}" destId="{DB76B037-BC13-477F-87A5-E64AD974A60B}" srcOrd="0" destOrd="0" presId="urn:microsoft.com/office/officeart/2005/8/layout/vList2"/>
    <dgm:cxn modelId="{62F8176E-3E8E-4325-9709-228282CA790C}" type="presParOf" srcId="{21DB0E4B-3194-404C-A41C-10658F18B808}" destId="{DB76B037-BC13-477F-87A5-E64AD974A6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182D1D7-0A4E-4DCE-B2A8-134D099DB55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70A7B258-E441-433B-91E3-3A49491929AE}">
      <dgm:prSet custT="1"/>
      <dgm:spPr/>
      <dgm:t>
        <a:bodyPr/>
        <a:lstStyle/>
        <a:p>
          <a:pPr rtl="0"/>
          <a:r>
            <a:rPr lang="nl-NL" sz="2000" b="1" dirty="0" smtClean="0"/>
            <a:t>Na ontstaan is planeet Aarde nog lang bekogeld door resten uit materieschijf in eerste 0,5 miljard jaar</a:t>
          </a:r>
          <a:endParaRPr lang="nl-NL" sz="2000" b="1" dirty="0"/>
        </a:p>
      </dgm:t>
    </dgm:pt>
    <dgm:pt modelId="{6635285B-E87E-46BB-8777-9D46C4D84152}" type="parTrans" cxnId="{024CAE60-974F-41EC-8680-4649EA3535CA}">
      <dgm:prSet/>
      <dgm:spPr/>
      <dgm:t>
        <a:bodyPr/>
        <a:lstStyle/>
        <a:p>
          <a:endParaRPr lang="nl-NL" sz="2000" b="1"/>
        </a:p>
      </dgm:t>
    </dgm:pt>
    <dgm:pt modelId="{4B2E94EA-7831-4A59-B209-2D831AA25199}" type="sibTrans" cxnId="{024CAE60-974F-41EC-8680-4649EA3535CA}">
      <dgm:prSet/>
      <dgm:spPr/>
      <dgm:t>
        <a:bodyPr/>
        <a:lstStyle/>
        <a:p>
          <a:endParaRPr lang="nl-NL" sz="2000" b="1"/>
        </a:p>
      </dgm:t>
    </dgm:pt>
    <dgm:pt modelId="{268F7B8B-B7D0-4E9A-B8C2-182A72F9430C}">
      <dgm:prSet custT="1"/>
      <dgm:spPr/>
      <dgm:t>
        <a:bodyPr/>
        <a:lstStyle/>
        <a:p>
          <a:pPr rtl="0"/>
          <a:r>
            <a:rPr lang="nl-NL" sz="2000" b="1" dirty="0" smtClean="0"/>
            <a:t>Het oppervlak koelt die tijd niet af, blijft vloeibaar</a:t>
          </a:r>
          <a:endParaRPr lang="nl-NL" sz="2000" b="1" dirty="0"/>
        </a:p>
      </dgm:t>
    </dgm:pt>
    <dgm:pt modelId="{19848A08-6A6E-4509-974C-E2184ADEBC28}" type="parTrans" cxnId="{037D3293-C2EB-4BD8-B73C-7E48F44F2E66}">
      <dgm:prSet/>
      <dgm:spPr/>
      <dgm:t>
        <a:bodyPr/>
        <a:lstStyle/>
        <a:p>
          <a:endParaRPr lang="nl-NL" sz="2000" b="1"/>
        </a:p>
      </dgm:t>
    </dgm:pt>
    <dgm:pt modelId="{40EA528F-4786-43E8-BD6E-2D7399E3F594}" type="sibTrans" cxnId="{037D3293-C2EB-4BD8-B73C-7E48F44F2E66}">
      <dgm:prSet/>
      <dgm:spPr/>
      <dgm:t>
        <a:bodyPr/>
        <a:lstStyle/>
        <a:p>
          <a:endParaRPr lang="nl-NL" sz="2000" b="1"/>
        </a:p>
      </dgm:t>
    </dgm:pt>
    <dgm:pt modelId="{C3130034-B15D-4BBF-8777-C50FD9B6FD1B}">
      <dgm:prSet custT="1"/>
      <dgm:spPr/>
      <dgm:t>
        <a:bodyPr/>
        <a:lstStyle/>
        <a:p>
          <a:pPr rtl="0"/>
          <a:r>
            <a:rPr lang="nl-NL" sz="2000" b="1" dirty="0" smtClean="0"/>
            <a:t>IJzer  (Fe) zakt naar kern</a:t>
          </a:r>
          <a:endParaRPr lang="nl-NL" sz="2000" b="1" dirty="0"/>
        </a:p>
      </dgm:t>
    </dgm:pt>
    <dgm:pt modelId="{CB15A49F-6C9C-4A52-AC22-9241F80BEB5D}" type="parTrans" cxnId="{07F8A950-F03D-4E55-96DC-A80E42617EAB}">
      <dgm:prSet/>
      <dgm:spPr/>
      <dgm:t>
        <a:bodyPr/>
        <a:lstStyle/>
        <a:p>
          <a:endParaRPr lang="nl-NL" sz="2000" b="1"/>
        </a:p>
      </dgm:t>
    </dgm:pt>
    <dgm:pt modelId="{5FDD0265-AB92-4284-8339-916086115118}" type="sibTrans" cxnId="{07F8A950-F03D-4E55-96DC-A80E42617EAB}">
      <dgm:prSet/>
      <dgm:spPr/>
      <dgm:t>
        <a:bodyPr/>
        <a:lstStyle/>
        <a:p>
          <a:endParaRPr lang="nl-NL" sz="2000" b="1"/>
        </a:p>
      </dgm:t>
    </dgm:pt>
    <dgm:pt modelId="{2871164B-57AC-4084-BD23-BE1823F1F8DD}">
      <dgm:prSet custT="1"/>
      <dgm:spPr/>
      <dgm:t>
        <a:bodyPr/>
        <a:lstStyle/>
        <a:p>
          <a:pPr rtl="0"/>
          <a:r>
            <a:rPr lang="nl-NL" sz="2000" b="1" dirty="0" smtClean="0"/>
            <a:t>Steen (Si) aan oppervlak </a:t>
          </a:r>
          <a:endParaRPr lang="nl-NL" sz="2000" b="1" dirty="0"/>
        </a:p>
      </dgm:t>
    </dgm:pt>
    <dgm:pt modelId="{A625DF2D-0D66-4E47-A332-786EC8AE92D6}" type="parTrans" cxnId="{BBE3325C-DA77-4750-B93E-F5C29AA9D780}">
      <dgm:prSet/>
      <dgm:spPr/>
      <dgm:t>
        <a:bodyPr/>
        <a:lstStyle/>
        <a:p>
          <a:endParaRPr lang="nl-NL" sz="2000" b="1"/>
        </a:p>
      </dgm:t>
    </dgm:pt>
    <dgm:pt modelId="{450432F2-69AE-446E-97AB-CA09E82EAFC3}" type="sibTrans" cxnId="{BBE3325C-DA77-4750-B93E-F5C29AA9D780}">
      <dgm:prSet/>
      <dgm:spPr/>
      <dgm:t>
        <a:bodyPr/>
        <a:lstStyle/>
        <a:p>
          <a:endParaRPr lang="nl-NL" sz="2000" b="1"/>
        </a:p>
      </dgm:t>
    </dgm:pt>
    <dgm:pt modelId="{C34267BD-6A08-441F-B9BB-8376BB54897B}">
      <dgm:prSet custT="1"/>
      <dgm:spPr/>
      <dgm:t>
        <a:bodyPr/>
        <a:lstStyle/>
        <a:p>
          <a:pPr rtl="0"/>
          <a:r>
            <a:rPr lang="nl-NL" sz="2000" b="1" dirty="0" smtClean="0"/>
            <a:t>Puin verdwijnt langzaam</a:t>
          </a:r>
          <a:endParaRPr lang="nl-NL" sz="2000" b="1" dirty="0"/>
        </a:p>
      </dgm:t>
    </dgm:pt>
    <dgm:pt modelId="{BB7075F1-8875-464E-AF35-E82E202C47ED}" type="parTrans" cxnId="{71262F03-5A79-4156-836E-F3B8E23551A1}">
      <dgm:prSet/>
      <dgm:spPr/>
      <dgm:t>
        <a:bodyPr/>
        <a:lstStyle/>
        <a:p>
          <a:endParaRPr lang="nl-NL" sz="2000" b="1"/>
        </a:p>
      </dgm:t>
    </dgm:pt>
    <dgm:pt modelId="{E55B8AAC-6148-4EC6-84DC-FDF76E1983B0}" type="sibTrans" cxnId="{71262F03-5A79-4156-836E-F3B8E23551A1}">
      <dgm:prSet/>
      <dgm:spPr/>
      <dgm:t>
        <a:bodyPr/>
        <a:lstStyle/>
        <a:p>
          <a:endParaRPr lang="nl-NL" sz="2000" b="1"/>
        </a:p>
      </dgm:t>
    </dgm:pt>
    <dgm:pt modelId="{BDFFEB55-29FE-4280-8005-771AE001435F}">
      <dgm:prSet custT="1"/>
      <dgm:spPr/>
      <dgm:t>
        <a:bodyPr/>
        <a:lstStyle/>
        <a:p>
          <a:pPr rtl="0"/>
          <a:r>
            <a:rPr lang="nl-NL" sz="2000" b="1" dirty="0" smtClean="0"/>
            <a:t>Si stolt tot korst</a:t>
          </a:r>
          <a:endParaRPr lang="nl-NL" sz="2000" b="1" dirty="0"/>
        </a:p>
      </dgm:t>
    </dgm:pt>
    <dgm:pt modelId="{2324F1C6-D37F-4D48-87DD-69E576E5D1A3}" type="parTrans" cxnId="{2947446A-9DFA-4928-B39D-D2B09B7A3B0B}">
      <dgm:prSet/>
      <dgm:spPr/>
      <dgm:t>
        <a:bodyPr/>
        <a:lstStyle/>
        <a:p>
          <a:endParaRPr lang="nl-NL" sz="2000" b="1"/>
        </a:p>
      </dgm:t>
    </dgm:pt>
    <dgm:pt modelId="{BD705FEF-1C35-470A-9157-E35BB50A5806}" type="sibTrans" cxnId="{2947446A-9DFA-4928-B39D-D2B09B7A3B0B}">
      <dgm:prSet/>
      <dgm:spPr/>
      <dgm:t>
        <a:bodyPr/>
        <a:lstStyle/>
        <a:p>
          <a:endParaRPr lang="nl-NL" sz="2000" b="1"/>
        </a:p>
      </dgm:t>
    </dgm:pt>
    <dgm:pt modelId="{53CF4BA1-6073-470D-ADA5-F159DFC0893C}">
      <dgm:prSet custT="1"/>
      <dgm:spPr/>
      <dgm:t>
        <a:bodyPr/>
        <a:lstStyle/>
        <a:p>
          <a:pPr rtl="0"/>
          <a:r>
            <a:rPr lang="nl-NL" sz="2000" b="1" dirty="0" smtClean="0"/>
            <a:t>Zeeën vormen zich</a:t>
          </a:r>
          <a:endParaRPr lang="nl-NL" sz="2000" b="1" dirty="0"/>
        </a:p>
      </dgm:t>
    </dgm:pt>
    <dgm:pt modelId="{14701505-8BE7-465E-88F6-EA17BBB78E7F}" type="parTrans" cxnId="{3FF81E48-9FCA-4E43-AFEB-3648CE34DCC4}">
      <dgm:prSet/>
      <dgm:spPr/>
      <dgm:t>
        <a:bodyPr/>
        <a:lstStyle/>
        <a:p>
          <a:endParaRPr lang="nl-NL" sz="2000" b="1"/>
        </a:p>
      </dgm:t>
    </dgm:pt>
    <dgm:pt modelId="{518EC5D0-8DE3-4681-A834-2F4A178DFFE7}" type="sibTrans" cxnId="{3FF81E48-9FCA-4E43-AFEB-3648CE34DCC4}">
      <dgm:prSet/>
      <dgm:spPr/>
      <dgm:t>
        <a:bodyPr/>
        <a:lstStyle/>
        <a:p>
          <a:endParaRPr lang="nl-NL" sz="2000" b="1"/>
        </a:p>
      </dgm:t>
    </dgm:pt>
    <dgm:pt modelId="{A4BDAC87-47E0-4C42-83F5-F427AA7399D1}" type="pres">
      <dgm:prSet presAssocID="{E182D1D7-0A4E-4DCE-B2A8-134D099DB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5AC9300-CF5F-42DD-8A35-6DCB7242848F}" type="pres">
      <dgm:prSet presAssocID="{70A7B258-E441-433B-91E3-3A49491929A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AD995D-0BDD-49E5-9B08-41355056FB19}" type="pres">
      <dgm:prSet presAssocID="{4B2E94EA-7831-4A59-B209-2D831AA25199}" presName="spacer" presStyleCnt="0"/>
      <dgm:spPr/>
    </dgm:pt>
    <dgm:pt modelId="{53E2E5AF-FB53-4D6D-98C7-BB6EC0B5C3B1}" type="pres">
      <dgm:prSet presAssocID="{268F7B8B-B7D0-4E9A-B8C2-182A72F9430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E75CF4-469F-4F64-BD07-BAE412168483}" type="pres">
      <dgm:prSet presAssocID="{40EA528F-4786-43E8-BD6E-2D7399E3F594}" presName="spacer" presStyleCnt="0"/>
      <dgm:spPr/>
    </dgm:pt>
    <dgm:pt modelId="{18928999-E910-4FEB-9468-52E5034C7FB7}" type="pres">
      <dgm:prSet presAssocID="{C3130034-B15D-4BBF-8777-C50FD9B6FD1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B0746D-066C-4247-B621-C149824769CF}" type="pres">
      <dgm:prSet presAssocID="{5FDD0265-AB92-4284-8339-916086115118}" presName="spacer" presStyleCnt="0"/>
      <dgm:spPr/>
    </dgm:pt>
    <dgm:pt modelId="{5D516A03-84BA-4184-8B69-40EB7C03983E}" type="pres">
      <dgm:prSet presAssocID="{2871164B-57AC-4084-BD23-BE1823F1F8D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0F6B39-BCA4-4378-8652-33256BD8D869}" type="pres">
      <dgm:prSet presAssocID="{450432F2-69AE-446E-97AB-CA09E82EAFC3}" presName="spacer" presStyleCnt="0"/>
      <dgm:spPr/>
    </dgm:pt>
    <dgm:pt modelId="{81749F02-6DCA-4E91-9C37-D9B961EF6D9F}" type="pres">
      <dgm:prSet presAssocID="{C34267BD-6A08-441F-B9BB-8376BB54897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A2C62F-486C-452B-A403-7C51C649F552}" type="pres">
      <dgm:prSet presAssocID="{E55B8AAC-6148-4EC6-84DC-FDF76E1983B0}" presName="spacer" presStyleCnt="0"/>
      <dgm:spPr/>
    </dgm:pt>
    <dgm:pt modelId="{E4B9D6D1-7524-484F-94BB-739C6F4F5C3E}" type="pres">
      <dgm:prSet presAssocID="{BDFFEB55-29FE-4280-8005-771AE001435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49B173-4F47-4FBF-905B-98A48405432B}" type="pres">
      <dgm:prSet presAssocID="{BD705FEF-1C35-470A-9157-E35BB50A5806}" presName="spacer" presStyleCnt="0"/>
      <dgm:spPr/>
    </dgm:pt>
    <dgm:pt modelId="{A91CC137-A20E-42BE-B8F0-82D01766F62C}" type="pres">
      <dgm:prSet presAssocID="{53CF4BA1-6073-470D-ADA5-F159DFC0893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5010C39-4B64-4472-87C4-8ED59CE95EE4}" type="presOf" srcId="{C3130034-B15D-4BBF-8777-C50FD9B6FD1B}" destId="{18928999-E910-4FEB-9468-52E5034C7FB7}" srcOrd="0" destOrd="0" presId="urn:microsoft.com/office/officeart/2005/8/layout/vList2"/>
    <dgm:cxn modelId="{C9EC2BEC-9E2F-44F9-AD5C-857280521B22}" type="presOf" srcId="{70A7B258-E441-433B-91E3-3A49491929AE}" destId="{05AC9300-CF5F-42DD-8A35-6DCB7242848F}" srcOrd="0" destOrd="0" presId="urn:microsoft.com/office/officeart/2005/8/layout/vList2"/>
    <dgm:cxn modelId="{BBE3325C-DA77-4750-B93E-F5C29AA9D780}" srcId="{E182D1D7-0A4E-4DCE-B2A8-134D099DB555}" destId="{2871164B-57AC-4084-BD23-BE1823F1F8DD}" srcOrd="3" destOrd="0" parTransId="{A625DF2D-0D66-4E47-A332-786EC8AE92D6}" sibTransId="{450432F2-69AE-446E-97AB-CA09E82EAFC3}"/>
    <dgm:cxn modelId="{037D3293-C2EB-4BD8-B73C-7E48F44F2E66}" srcId="{E182D1D7-0A4E-4DCE-B2A8-134D099DB555}" destId="{268F7B8B-B7D0-4E9A-B8C2-182A72F9430C}" srcOrd="1" destOrd="0" parTransId="{19848A08-6A6E-4509-974C-E2184ADEBC28}" sibTransId="{40EA528F-4786-43E8-BD6E-2D7399E3F594}"/>
    <dgm:cxn modelId="{EF214EB6-CEBD-410A-B41D-838908E3C3ED}" type="presOf" srcId="{C34267BD-6A08-441F-B9BB-8376BB54897B}" destId="{81749F02-6DCA-4E91-9C37-D9B961EF6D9F}" srcOrd="0" destOrd="0" presId="urn:microsoft.com/office/officeart/2005/8/layout/vList2"/>
    <dgm:cxn modelId="{2947446A-9DFA-4928-B39D-D2B09B7A3B0B}" srcId="{E182D1D7-0A4E-4DCE-B2A8-134D099DB555}" destId="{BDFFEB55-29FE-4280-8005-771AE001435F}" srcOrd="5" destOrd="0" parTransId="{2324F1C6-D37F-4D48-87DD-69E576E5D1A3}" sibTransId="{BD705FEF-1C35-470A-9157-E35BB50A5806}"/>
    <dgm:cxn modelId="{5C9E3BEE-A52A-46EB-A7B9-86EFC101EFB0}" type="presOf" srcId="{53CF4BA1-6073-470D-ADA5-F159DFC0893C}" destId="{A91CC137-A20E-42BE-B8F0-82D01766F62C}" srcOrd="0" destOrd="0" presId="urn:microsoft.com/office/officeart/2005/8/layout/vList2"/>
    <dgm:cxn modelId="{E2BD2039-891D-44A7-8B5C-BEDFDED05BDA}" type="presOf" srcId="{268F7B8B-B7D0-4E9A-B8C2-182A72F9430C}" destId="{53E2E5AF-FB53-4D6D-98C7-BB6EC0B5C3B1}" srcOrd="0" destOrd="0" presId="urn:microsoft.com/office/officeart/2005/8/layout/vList2"/>
    <dgm:cxn modelId="{71262F03-5A79-4156-836E-F3B8E23551A1}" srcId="{E182D1D7-0A4E-4DCE-B2A8-134D099DB555}" destId="{C34267BD-6A08-441F-B9BB-8376BB54897B}" srcOrd="4" destOrd="0" parTransId="{BB7075F1-8875-464E-AF35-E82E202C47ED}" sibTransId="{E55B8AAC-6148-4EC6-84DC-FDF76E1983B0}"/>
    <dgm:cxn modelId="{3FF81E48-9FCA-4E43-AFEB-3648CE34DCC4}" srcId="{E182D1D7-0A4E-4DCE-B2A8-134D099DB555}" destId="{53CF4BA1-6073-470D-ADA5-F159DFC0893C}" srcOrd="6" destOrd="0" parTransId="{14701505-8BE7-465E-88F6-EA17BBB78E7F}" sibTransId="{518EC5D0-8DE3-4681-A834-2F4A178DFFE7}"/>
    <dgm:cxn modelId="{BCE48140-C37E-42CA-B398-493818A67CFA}" type="presOf" srcId="{2871164B-57AC-4084-BD23-BE1823F1F8DD}" destId="{5D516A03-84BA-4184-8B69-40EB7C03983E}" srcOrd="0" destOrd="0" presId="urn:microsoft.com/office/officeart/2005/8/layout/vList2"/>
    <dgm:cxn modelId="{07F8A950-F03D-4E55-96DC-A80E42617EAB}" srcId="{E182D1D7-0A4E-4DCE-B2A8-134D099DB555}" destId="{C3130034-B15D-4BBF-8777-C50FD9B6FD1B}" srcOrd="2" destOrd="0" parTransId="{CB15A49F-6C9C-4A52-AC22-9241F80BEB5D}" sibTransId="{5FDD0265-AB92-4284-8339-916086115118}"/>
    <dgm:cxn modelId="{90383A58-F3E4-451A-A38C-6A3441F594BB}" type="presOf" srcId="{BDFFEB55-29FE-4280-8005-771AE001435F}" destId="{E4B9D6D1-7524-484F-94BB-739C6F4F5C3E}" srcOrd="0" destOrd="0" presId="urn:microsoft.com/office/officeart/2005/8/layout/vList2"/>
    <dgm:cxn modelId="{024CAE60-974F-41EC-8680-4649EA3535CA}" srcId="{E182D1D7-0A4E-4DCE-B2A8-134D099DB555}" destId="{70A7B258-E441-433B-91E3-3A49491929AE}" srcOrd="0" destOrd="0" parTransId="{6635285B-E87E-46BB-8777-9D46C4D84152}" sibTransId="{4B2E94EA-7831-4A59-B209-2D831AA25199}"/>
    <dgm:cxn modelId="{65E0885E-9AE7-430C-A1BE-D75BEF81442F}" type="presOf" srcId="{E182D1D7-0A4E-4DCE-B2A8-134D099DB555}" destId="{A4BDAC87-47E0-4C42-83F5-F427AA7399D1}" srcOrd="0" destOrd="0" presId="urn:microsoft.com/office/officeart/2005/8/layout/vList2"/>
    <dgm:cxn modelId="{E4D80BC2-0E41-4275-B2C0-3CB58CD75114}" type="presParOf" srcId="{A4BDAC87-47E0-4C42-83F5-F427AA7399D1}" destId="{05AC9300-CF5F-42DD-8A35-6DCB7242848F}" srcOrd="0" destOrd="0" presId="urn:microsoft.com/office/officeart/2005/8/layout/vList2"/>
    <dgm:cxn modelId="{F4857599-11A1-40B3-8A19-E78EC9C6D690}" type="presParOf" srcId="{A4BDAC87-47E0-4C42-83F5-F427AA7399D1}" destId="{67AD995D-0BDD-49E5-9B08-41355056FB19}" srcOrd="1" destOrd="0" presId="urn:microsoft.com/office/officeart/2005/8/layout/vList2"/>
    <dgm:cxn modelId="{291CFC1D-A771-4377-B1CE-A83BCB81DE29}" type="presParOf" srcId="{A4BDAC87-47E0-4C42-83F5-F427AA7399D1}" destId="{53E2E5AF-FB53-4D6D-98C7-BB6EC0B5C3B1}" srcOrd="2" destOrd="0" presId="urn:microsoft.com/office/officeart/2005/8/layout/vList2"/>
    <dgm:cxn modelId="{11AB7CE7-079C-4F0A-B029-EA5D2C425C93}" type="presParOf" srcId="{A4BDAC87-47E0-4C42-83F5-F427AA7399D1}" destId="{47E75CF4-469F-4F64-BD07-BAE412168483}" srcOrd="3" destOrd="0" presId="urn:microsoft.com/office/officeart/2005/8/layout/vList2"/>
    <dgm:cxn modelId="{D249F8D0-640A-4FB5-AEA2-A7386BD010D1}" type="presParOf" srcId="{A4BDAC87-47E0-4C42-83F5-F427AA7399D1}" destId="{18928999-E910-4FEB-9468-52E5034C7FB7}" srcOrd="4" destOrd="0" presId="urn:microsoft.com/office/officeart/2005/8/layout/vList2"/>
    <dgm:cxn modelId="{ECD5A882-CEC2-47EB-9AE4-779AA14CB4E2}" type="presParOf" srcId="{A4BDAC87-47E0-4C42-83F5-F427AA7399D1}" destId="{A7B0746D-066C-4247-B621-C149824769CF}" srcOrd="5" destOrd="0" presId="urn:microsoft.com/office/officeart/2005/8/layout/vList2"/>
    <dgm:cxn modelId="{824BB0CF-23E7-4952-BEA1-D6D05998ED3D}" type="presParOf" srcId="{A4BDAC87-47E0-4C42-83F5-F427AA7399D1}" destId="{5D516A03-84BA-4184-8B69-40EB7C03983E}" srcOrd="6" destOrd="0" presId="urn:microsoft.com/office/officeart/2005/8/layout/vList2"/>
    <dgm:cxn modelId="{F271FBDA-03D2-4E9F-9C01-A38307C3C905}" type="presParOf" srcId="{A4BDAC87-47E0-4C42-83F5-F427AA7399D1}" destId="{090F6B39-BCA4-4378-8652-33256BD8D869}" srcOrd="7" destOrd="0" presId="urn:microsoft.com/office/officeart/2005/8/layout/vList2"/>
    <dgm:cxn modelId="{7AFC1298-5E8E-41E7-8510-64DFD0F32A23}" type="presParOf" srcId="{A4BDAC87-47E0-4C42-83F5-F427AA7399D1}" destId="{81749F02-6DCA-4E91-9C37-D9B961EF6D9F}" srcOrd="8" destOrd="0" presId="urn:microsoft.com/office/officeart/2005/8/layout/vList2"/>
    <dgm:cxn modelId="{91F77020-E8B7-46A2-8BB1-5C749179DB70}" type="presParOf" srcId="{A4BDAC87-47E0-4C42-83F5-F427AA7399D1}" destId="{97A2C62F-486C-452B-A403-7C51C649F552}" srcOrd="9" destOrd="0" presId="urn:microsoft.com/office/officeart/2005/8/layout/vList2"/>
    <dgm:cxn modelId="{812A8903-3B4E-465E-A619-FE1123EAC81C}" type="presParOf" srcId="{A4BDAC87-47E0-4C42-83F5-F427AA7399D1}" destId="{E4B9D6D1-7524-484F-94BB-739C6F4F5C3E}" srcOrd="10" destOrd="0" presId="urn:microsoft.com/office/officeart/2005/8/layout/vList2"/>
    <dgm:cxn modelId="{F33D8A4A-C570-432F-A9AC-B3A1652C24E6}" type="presParOf" srcId="{A4BDAC87-47E0-4C42-83F5-F427AA7399D1}" destId="{5849B173-4F47-4FBF-905B-98A48405432B}" srcOrd="11" destOrd="0" presId="urn:microsoft.com/office/officeart/2005/8/layout/vList2"/>
    <dgm:cxn modelId="{6D6F2209-8FF3-44A5-8E51-146AC4937B8C}" type="presParOf" srcId="{A4BDAC87-47E0-4C42-83F5-F427AA7399D1}" destId="{A91CC137-A20E-42BE-B8F0-82D01766F62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59B6B03-858F-4BF7-9AA2-9C21A4A8C2B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80F1A3D9-19A4-456B-8072-B6610FB46AF7}">
      <dgm:prSet/>
      <dgm:spPr/>
      <dgm:t>
        <a:bodyPr/>
        <a:lstStyle/>
        <a:p>
          <a:pPr algn="ctr" rtl="0"/>
          <a:r>
            <a:rPr lang="nl-NL" b="1" dirty="0" smtClean="0"/>
            <a:t>Ontstaan – ontwikkeling heelal I</a:t>
          </a:r>
          <a:endParaRPr lang="nl-NL" dirty="0"/>
        </a:p>
      </dgm:t>
    </dgm:pt>
    <dgm:pt modelId="{1F1082BD-9FC2-4717-96CE-270E09AA85FB}" type="parTrans" cxnId="{6100C106-D736-45CE-8291-6BED1AD3311D}">
      <dgm:prSet/>
      <dgm:spPr/>
      <dgm:t>
        <a:bodyPr/>
        <a:lstStyle/>
        <a:p>
          <a:endParaRPr lang="nl-NL"/>
        </a:p>
      </dgm:t>
    </dgm:pt>
    <dgm:pt modelId="{32005ACE-1900-4727-9EDD-C3C66FD69B23}" type="sibTrans" cxnId="{6100C106-D736-45CE-8291-6BED1AD3311D}">
      <dgm:prSet/>
      <dgm:spPr/>
      <dgm:t>
        <a:bodyPr/>
        <a:lstStyle/>
        <a:p>
          <a:endParaRPr lang="nl-NL"/>
        </a:p>
      </dgm:t>
    </dgm:pt>
    <dgm:pt modelId="{A50BE46E-A428-4FE8-9DD0-46F5242EE8D4}" type="pres">
      <dgm:prSet presAssocID="{D59B6B03-858F-4BF7-9AA2-9C21A4A8C2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D6E9601-214C-4EC6-912F-A179A64AF629}" type="pres">
      <dgm:prSet presAssocID="{80F1A3D9-19A4-456B-8072-B6610FB46A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00C106-D736-45CE-8291-6BED1AD3311D}" srcId="{D59B6B03-858F-4BF7-9AA2-9C21A4A8C2B6}" destId="{80F1A3D9-19A4-456B-8072-B6610FB46AF7}" srcOrd="0" destOrd="0" parTransId="{1F1082BD-9FC2-4717-96CE-270E09AA85FB}" sibTransId="{32005ACE-1900-4727-9EDD-C3C66FD69B23}"/>
    <dgm:cxn modelId="{6BD2C549-DB31-494A-B83F-E23056D3995A}" type="presOf" srcId="{80F1A3D9-19A4-456B-8072-B6610FB46AF7}" destId="{FD6E9601-214C-4EC6-912F-A179A64AF629}" srcOrd="0" destOrd="0" presId="urn:microsoft.com/office/officeart/2005/8/layout/vList2"/>
    <dgm:cxn modelId="{A061C674-B8FA-4176-B2C1-9EDD429F7CC7}" type="presOf" srcId="{D59B6B03-858F-4BF7-9AA2-9C21A4A8C2B6}" destId="{A50BE46E-A428-4FE8-9DD0-46F5242EE8D4}" srcOrd="0" destOrd="0" presId="urn:microsoft.com/office/officeart/2005/8/layout/vList2"/>
    <dgm:cxn modelId="{81B6E06B-907C-436C-83DD-045F202B08B6}" type="presParOf" srcId="{A50BE46E-A428-4FE8-9DD0-46F5242EE8D4}" destId="{FD6E9601-214C-4EC6-912F-A179A64AF6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95C9486-DADE-4E92-96CB-D020EEA323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0009337-446A-48DF-BC0C-07020CC701D2}">
      <dgm:prSet/>
      <dgm:spPr/>
      <dgm:t>
        <a:bodyPr/>
        <a:lstStyle/>
        <a:p>
          <a:pPr rtl="0"/>
          <a:r>
            <a:rPr lang="nl-NL" dirty="0" smtClean="0"/>
            <a:t>Theorie: Heelal is ontstaan met oerknal (Big Bang)</a:t>
          </a:r>
          <a:endParaRPr lang="nl-NL" dirty="0"/>
        </a:p>
      </dgm:t>
    </dgm:pt>
    <dgm:pt modelId="{06D7D430-83A9-4D15-8E1E-E16990F89498}" type="parTrans" cxnId="{9A501FBC-EB03-4450-BEEB-E28C5301F1DC}">
      <dgm:prSet/>
      <dgm:spPr/>
      <dgm:t>
        <a:bodyPr/>
        <a:lstStyle/>
        <a:p>
          <a:endParaRPr lang="nl-NL"/>
        </a:p>
      </dgm:t>
    </dgm:pt>
    <dgm:pt modelId="{2461E637-FF31-418E-971A-9EC4D3CF9BDD}" type="sibTrans" cxnId="{9A501FBC-EB03-4450-BEEB-E28C5301F1DC}">
      <dgm:prSet/>
      <dgm:spPr/>
      <dgm:t>
        <a:bodyPr/>
        <a:lstStyle/>
        <a:p>
          <a:endParaRPr lang="nl-NL"/>
        </a:p>
      </dgm:t>
    </dgm:pt>
    <dgm:pt modelId="{AA17275C-B2F1-4E82-B281-47B91DAB3D2D}">
      <dgm:prSet/>
      <dgm:spPr/>
      <dgm:t>
        <a:bodyPr/>
        <a:lstStyle/>
        <a:p>
          <a:pPr rtl="0"/>
          <a:r>
            <a:rPr lang="nl-NL" dirty="0" smtClean="0"/>
            <a:t>Oerknal is begin van materie, ruimte en tijd</a:t>
          </a:r>
          <a:endParaRPr lang="nl-NL" dirty="0"/>
        </a:p>
      </dgm:t>
    </dgm:pt>
    <dgm:pt modelId="{50114EC3-3DE7-403B-AC8A-8D94813104D7}" type="parTrans" cxnId="{0AD6FC6E-6595-4093-821E-3A25F8107874}">
      <dgm:prSet/>
      <dgm:spPr/>
      <dgm:t>
        <a:bodyPr/>
        <a:lstStyle/>
        <a:p>
          <a:endParaRPr lang="nl-NL"/>
        </a:p>
      </dgm:t>
    </dgm:pt>
    <dgm:pt modelId="{403477EE-8679-4BCF-B781-4CA7D6B73AFD}" type="sibTrans" cxnId="{0AD6FC6E-6595-4093-821E-3A25F8107874}">
      <dgm:prSet/>
      <dgm:spPr/>
      <dgm:t>
        <a:bodyPr/>
        <a:lstStyle/>
        <a:p>
          <a:endParaRPr lang="nl-NL"/>
        </a:p>
      </dgm:t>
    </dgm:pt>
    <dgm:pt modelId="{3633732A-23E5-4301-A734-C40B0694FC61}" type="pres">
      <dgm:prSet presAssocID="{095C9486-DADE-4E92-96CB-D020EEA323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65FE4EC-0734-49F9-B468-6144C0196C9B}" type="pres">
      <dgm:prSet presAssocID="{E0009337-446A-48DF-BC0C-07020CC701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24D92B-3114-4172-A456-7E9D8B58DA1B}" type="pres">
      <dgm:prSet presAssocID="{2461E637-FF31-418E-971A-9EC4D3CF9BDD}" presName="spacer" presStyleCnt="0"/>
      <dgm:spPr/>
    </dgm:pt>
    <dgm:pt modelId="{2D01D4EF-FE57-4818-8BD2-E61E57DE1AF9}" type="pres">
      <dgm:prSet presAssocID="{AA17275C-B2F1-4E82-B281-47B91DAB3D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D6FC6E-6595-4093-821E-3A25F8107874}" srcId="{095C9486-DADE-4E92-96CB-D020EEA32364}" destId="{AA17275C-B2F1-4E82-B281-47B91DAB3D2D}" srcOrd="1" destOrd="0" parTransId="{50114EC3-3DE7-403B-AC8A-8D94813104D7}" sibTransId="{403477EE-8679-4BCF-B781-4CA7D6B73AFD}"/>
    <dgm:cxn modelId="{9A501FBC-EB03-4450-BEEB-E28C5301F1DC}" srcId="{095C9486-DADE-4E92-96CB-D020EEA32364}" destId="{E0009337-446A-48DF-BC0C-07020CC701D2}" srcOrd="0" destOrd="0" parTransId="{06D7D430-83A9-4D15-8E1E-E16990F89498}" sibTransId="{2461E637-FF31-418E-971A-9EC4D3CF9BDD}"/>
    <dgm:cxn modelId="{E7BE06FA-DEA2-4F3B-8086-9CF581A5C7DE}" type="presOf" srcId="{E0009337-446A-48DF-BC0C-07020CC701D2}" destId="{F65FE4EC-0734-49F9-B468-6144C0196C9B}" srcOrd="0" destOrd="0" presId="urn:microsoft.com/office/officeart/2005/8/layout/vList2"/>
    <dgm:cxn modelId="{5F29FE5C-4C19-42FE-A888-C236F63DFC49}" type="presOf" srcId="{095C9486-DADE-4E92-96CB-D020EEA32364}" destId="{3633732A-23E5-4301-A734-C40B0694FC61}" srcOrd="0" destOrd="0" presId="urn:microsoft.com/office/officeart/2005/8/layout/vList2"/>
    <dgm:cxn modelId="{AB4840B8-6AB5-43EE-9CD3-939E464D3C59}" type="presOf" srcId="{AA17275C-B2F1-4E82-B281-47B91DAB3D2D}" destId="{2D01D4EF-FE57-4818-8BD2-E61E57DE1AF9}" srcOrd="0" destOrd="0" presId="urn:microsoft.com/office/officeart/2005/8/layout/vList2"/>
    <dgm:cxn modelId="{05CFE199-179C-4DF7-9BC1-34EAC80743F7}" type="presParOf" srcId="{3633732A-23E5-4301-A734-C40B0694FC61}" destId="{F65FE4EC-0734-49F9-B468-6144C0196C9B}" srcOrd="0" destOrd="0" presId="urn:microsoft.com/office/officeart/2005/8/layout/vList2"/>
    <dgm:cxn modelId="{BC068A97-4140-4529-AE77-EA8F014F67E7}" type="presParOf" srcId="{3633732A-23E5-4301-A734-C40B0694FC61}" destId="{B024D92B-3114-4172-A456-7E9D8B58DA1B}" srcOrd="1" destOrd="0" presId="urn:microsoft.com/office/officeart/2005/8/layout/vList2"/>
    <dgm:cxn modelId="{D4076364-6BE9-4A10-B45B-0C7117637DEA}" type="presParOf" srcId="{3633732A-23E5-4301-A734-C40B0694FC61}" destId="{2D01D4EF-FE57-4818-8BD2-E61E57DE1A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6A94837-1A6A-4BD9-BAFA-C1DF7501DAE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C33DC1D-347E-4A03-8B98-1A26030CE3DF}">
      <dgm:prSet/>
      <dgm:spPr/>
      <dgm:t>
        <a:bodyPr/>
        <a:lstStyle/>
        <a:p>
          <a:pPr algn="ctr" rtl="0"/>
          <a:r>
            <a:rPr lang="nl-NL" b="1" dirty="0" smtClean="0"/>
            <a:t>Ontstaan – ontwikkeling heelal II</a:t>
          </a:r>
          <a:endParaRPr lang="nl-NL" dirty="0"/>
        </a:p>
      </dgm:t>
    </dgm:pt>
    <dgm:pt modelId="{443F86A0-9CCA-43F4-B404-2BF862ACAD78}" type="parTrans" cxnId="{E01E69C6-8D96-41AC-A11D-3932027C6014}">
      <dgm:prSet/>
      <dgm:spPr/>
      <dgm:t>
        <a:bodyPr/>
        <a:lstStyle/>
        <a:p>
          <a:endParaRPr lang="nl-NL"/>
        </a:p>
      </dgm:t>
    </dgm:pt>
    <dgm:pt modelId="{5A704BB7-9C3F-4BB0-8AFA-2431B459FF4D}" type="sibTrans" cxnId="{E01E69C6-8D96-41AC-A11D-3932027C6014}">
      <dgm:prSet/>
      <dgm:spPr/>
      <dgm:t>
        <a:bodyPr/>
        <a:lstStyle/>
        <a:p>
          <a:endParaRPr lang="nl-NL"/>
        </a:p>
      </dgm:t>
    </dgm:pt>
    <dgm:pt modelId="{86C64D14-1DCF-474B-A992-77F99D0F01C9}" type="pres">
      <dgm:prSet presAssocID="{26A94837-1A6A-4BD9-BAFA-C1DF7501D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3A9F547-F677-419A-A23D-078B4DBFE765}" type="pres">
      <dgm:prSet presAssocID="{DC33DC1D-347E-4A03-8B98-1A26030CE3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2E643AE-1B51-4505-A46A-CC9CCC0DE9A7}" type="presOf" srcId="{DC33DC1D-347E-4A03-8B98-1A26030CE3DF}" destId="{93A9F547-F677-419A-A23D-078B4DBFE765}" srcOrd="0" destOrd="0" presId="urn:microsoft.com/office/officeart/2005/8/layout/vList2"/>
    <dgm:cxn modelId="{E01E69C6-8D96-41AC-A11D-3932027C6014}" srcId="{26A94837-1A6A-4BD9-BAFA-C1DF7501DAE8}" destId="{DC33DC1D-347E-4A03-8B98-1A26030CE3DF}" srcOrd="0" destOrd="0" parTransId="{443F86A0-9CCA-43F4-B404-2BF862ACAD78}" sibTransId="{5A704BB7-9C3F-4BB0-8AFA-2431B459FF4D}"/>
    <dgm:cxn modelId="{3ACF352B-F87B-4902-AE76-CB59873AFE30}" type="presOf" srcId="{26A94837-1A6A-4BD9-BAFA-C1DF7501DAE8}" destId="{86C64D14-1DCF-474B-A992-77F99D0F01C9}" srcOrd="0" destOrd="0" presId="urn:microsoft.com/office/officeart/2005/8/layout/vList2"/>
    <dgm:cxn modelId="{4D348F6F-5781-4BF0-A07D-942C51C82C36}" type="presParOf" srcId="{86C64D14-1DCF-474B-A992-77F99D0F01C9}" destId="{93A9F547-F677-419A-A23D-078B4DBFE7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A31F895-E7CA-4B74-8575-274FF3B6AB6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878A111-141F-48A6-A9F3-03C8C99F8A25}">
      <dgm:prSet/>
      <dgm:spPr/>
      <dgm:t>
        <a:bodyPr/>
        <a:lstStyle/>
        <a:p>
          <a:pPr rtl="0"/>
          <a:r>
            <a:rPr lang="nl-NL" dirty="0" smtClean="0"/>
            <a:t>Tot nu toe dijt het heelal steeds verder uit</a:t>
          </a:r>
          <a:endParaRPr lang="nl-NL" dirty="0"/>
        </a:p>
      </dgm:t>
    </dgm:pt>
    <dgm:pt modelId="{CBC0C583-34BF-48D8-9D6D-0ACF659C099D}" type="parTrans" cxnId="{448BD7C8-B148-458D-AE0E-65FF6F4038F5}">
      <dgm:prSet/>
      <dgm:spPr/>
      <dgm:t>
        <a:bodyPr/>
        <a:lstStyle/>
        <a:p>
          <a:endParaRPr lang="nl-NL"/>
        </a:p>
      </dgm:t>
    </dgm:pt>
    <dgm:pt modelId="{FA292E6E-709B-4565-87E3-4F71D8B75277}" type="sibTrans" cxnId="{448BD7C8-B148-458D-AE0E-65FF6F4038F5}">
      <dgm:prSet/>
      <dgm:spPr/>
      <dgm:t>
        <a:bodyPr/>
        <a:lstStyle/>
        <a:p>
          <a:endParaRPr lang="nl-NL"/>
        </a:p>
      </dgm:t>
    </dgm:pt>
    <dgm:pt modelId="{6FB8F754-8252-43E0-B2A3-95C60B139F80}">
      <dgm:prSet/>
      <dgm:spPr/>
      <dgm:t>
        <a:bodyPr/>
        <a:lstStyle/>
        <a:p>
          <a:pPr rtl="0"/>
          <a:r>
            <a:rPr lang="nl-NL" dirty="0" smtClean="0"/>
            <a:t>Alles gaat dus steeds verder van elkaar weg</a:t>
          </a:r>
          <a:endParaRPr lang="nl-NL" dirty="0"/>
        </a:p>
      </dgm:t>
    </dgm:pt>
    <dgm:pt modelId="{102ADB82-4760-4AE4-9567-B13491845D5B}" type="parTrans" cxnId="{F7E19A53-76F7-41DC-8315-2F7A4AC8F17E}">
      <dgm:prSet/>
      <dgm:spPr/>
      <dgm:t>
        <a:bodyPr/>
        <a:lstStyle/>
        <a:p>
          <a:endParaRPr lang="nl-NL"/>
        </a:p>
      </dgm:t>
    </dgm:pt>
    <dgm:pt modelId="{3547D12E-6D59-41FA-BC1B-C649D5F522A0}" type="sibTrans" cxnId="{F7E19A53-76F7-41DC-8315-2F7A4AC8F17E}">
      <dgm:prSet/>
      <dgm:spPr/>
      <dgm:t>
        <a:bodyPr/>
        <a:lstStyle/>
        <a:p>
          <a:endParaRPr lang="nl-NL"/>
        </a:p>
      </dgm:t>
    </dgm:pt>
    <dgm:pt modelId="{AD36FD3B-2F0A-49CD-A738-671917A391BB}" type="pres">
      <dgm:prSet presAssocID="{3A31F895-E7CA-4B74-8575-274FF3B6AB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A8C668-E88B-4343-B977-F1DBEC8B124C}" type="pres">
      <dgm:prSet presAssocID="{3878A111-141F-48A6-A9F3-03C8C99F8A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4D21C17-3E46-448E-B9F7-132BFD6978A4}" type="pres">
      <dgm:prSet presAssocID="{FA292E6E-709B-4565-87E3-4F71D8B75277}" presName="spacer" presStyleCnt="0"/>
      <dgm:spPr/>
    </dgm:pt>
    <dgm:pt modelId="{ABAB3B83-C265-493B-BD65-83522DFCC784}" type="pres">
      <dgm:prSet presAssocID="{6FB8F754-8252-43E0-B2A3-95C60B139F8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AB121A-DF79-4814-889B-2B86E3037943}" type="presOf" srcId="{3A31F895-E7CA-4B74-8575-274FF3B6AB60}" destId="{AD36FD3B-2F0A-49CD-A738-671917A391BB}" srcOrd="0" destOrd="0" presId="urn:microsoft.com/office/officeart/2005/8/layout/vList2"/>
    <dgm:cxn modelId="{06A66D05-D3D9-448D-B5B3-E4B3AAA7311A}" type="presOf" srcId="{3878A111-141F-48A6-A9F3-03C8C99F8A25}" destId="{3FA8C668-E88B-4343-B977-F1DBEC8B124C}" srcOrd="0" destOrd="0" presId="urn:microsoft.com/office/officeart/2005/8/layout/vList2"/>
    <dgm:cxn modelId="{8DC41444-005E-4078-9415-9697267A077F}" type="presOf" srcId="{6FB8F754-8252-43E0-B2A3-95C60B139F80}" destId="{ABAB3B83-C265-493B-BD65-83522DFCC784}" srcOrd="0" destOrd="0" presId="urn:microsoft.com/office/officeart/2005/8/layout/vList2"/>
    <dgm:cxn modelId="{F7E19A53-76F7-41DC-8315-2F7A4AC8F17E}" srcId="{3A31F895-E7CA-4B74-8575-274FF3B6AB60}" destId="{6FB8F754-8252-43E0-B2A3-95C60B139F80}" srcOrd="1" destOrd="0" parTransId="{102ADB82-4760-4AE4-9567-B13491845D5B}" sibTransId="{3547D12E-6D59-41FA-BC1B-C649D5F522A0}"/>
    <dgm:cxn modelId="{448BD7C8-B148-458D-AE0E-65FF6F4038F5}" srcId="{3A31F895-E7CA-4B74-8575-274FF3B6AB60}" destId="{3878A111-141F-48A6-A9F3-03C8C99F8A25}" srcOrd="0" destOrd="0" parTransId="{CBC0C583-34BF-48D8-9D6D-0ACF659C099D}" sibTransId="{FA292E6E-709B-4565-87E3-4F71D8B75277}"/>
    <dgm:cxn modelId="{0A6DC9E3-47AA-490C-B6FD-6A41B9028FF3}" type="presParOf" srcId="{AD36FD3B-2F0A-49CD-A738-671917A391BB}" destId="{3FA8C668-E88B-4343-B977-F1DBEC8B124C}" srcOrd="0" destOrd="0" presId="urn:microsoft.com/office/officeart/2005/8/layout/vList2"/>
    <dgm:cxn modelId="{1B850007-1551-4E3C-8825-4925E34C74E5}" type="presParOf" srcId="{AD36FD3B-2F0A-49CD-A738-671917A391BB}" destId="{A4D21C17-3E46-448E-B9F7-132BFD6978A4}" srcOrd="1" destOrd="0" presId="urn:microsoft.com/office/officeart/2005/8/layout/vList2"/>
    <dgm:cxn modelId="{DC52B4C3-758A-45A8-997F-AA93246E8D40}" type="presParOf" srcId="{AD36FD3B-2F0A-49CD-A738-671917A391BB}" destId="{ABAB3B83-C265-493B-BD65-83522DFCC7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044441F-71F3-4A7B-8F93-8C59F439F09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6210340-13B4-4893-A506-DC5E1A8CB408}">
      <dgm:prSet/>
      <dgm:spPr/>
      <dgm:t>
        <a:bodyPr/>
        <a:lstStyle/>
        <a:p>
          <a:pPr algn="ctr" rtl="0"/>
          <a:r>
            <a:rPr lang="nl-NL" b="1" dirty="0" smtClean="0"/>
            <a:t>Ontstaan – ontwikkeling heelal III</a:t>
          </a:r>
          <a:endParaRPr lang="nl-NL" dirty="0"/>
        </a:p>
      </dgm:t>
    </dgm:pt>
    <dgm:pt modelId="{BC915615-7B48-4868-8A31-DE6B5630429E}" type="parTrans" cxnId="{E523FF9C-87FA-4C7D-BC09-4CACCA084CAE}">
      <dgm:prSet/>
      <dgm:spPr/>
      <dgm:t>
        <a:bodyPr/>
        <a:lstStyle/>
        <a:p>
          <a:endParaRPr lang="nl-NL"/>
        </a:p>
      </dgm:t>
    </dgm:pt>
    <dgm:pt modelId="{1039E6B7-25BE-4CE1-9AC2-F79253363607}" type="sibTrans" cxnId="{E523FF9C-87FA-4C7D-BC09-4CACCA084CAE}">
      <dgm:prSet/>
      <dgm:spPr/>
      <dgm:t>
        <a:bodyPr/>
        <a:lstStyle/>
        <a:p>
          <a:endParaRPr lang="nl-NL"/>
        </a:p>
      </dgm:t>
    </dgm:pt>
    <dgm:pt modelId="{93913F23-0EA7-4FAF-9C15-E9073B441E55}" type="pres">
      <dgm:prSet presAssocID="{F044441F-71F3-4A7B-8F93-8C59F439F0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651CF36-0496-4818-A950-1B292BB97551}" type="pres">
      <dgm:prSet presAssocID="{76210340-13B4-4893-A506-DC5E1A8CB4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1032B1C-FBD7-48D5-A8D0-CF0B3BC0D867}" type="presOf" srcId="{F044441F-71F3-4A7B-8F93-8C59F439F09E}" destId="{93913F23-0EA7-4FAF-9C15-E9073B441E55}" srcOrd="0" destOrd="0" presId="urn:microsoft.com/office/officeart/2005/8/layout/vList2"/>
    <dgm:cxn modelId="{E523FF9C-87FA-4C7D-BC09-4CACCA084CAE}" srcId="{F044441F-71F3-4A7B-8F93-8C59F439F09E}" destId="{76210340-13B4-4893-A506-DC5E1A8CB408}" srcOrd="0" destOrd="0" parTransId="{BC915615-7B48-4868-8A31-DE6B5630429E}" sibTransId="{1039E6B7-25BE-4CE1-9AC2-F79253363607}"/>
    <dgm:cxn modelId="{A607F458-22B8-4A89-B874-5BA0952143E1}" type="presOf" srcId="{76210340-13B4-4893-A506-DC5E1A8CB408}" destId="{B651CF36-0496-4818-A950-1B292BB97551}" srcOrd="0" destOrd="0" presId="urn:microsoft.com/office/officeart/2005/8/layout/vList2"/>
    <dgm:cxn modelId="{FBBB3DB0-1B87-4E6F-B4CE-EE380AF466DE}" type="presParOf" srcId="{93913F23-0EA7-4FAF-9C15-E9073B441E55}" destId="{B651CF36-0496-4818-A950-1B292BB975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3EC00EBC-7389-4F83-BD24-E65E5F1ADBD7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036004D-D251-4867-ACAE-FC0A31D377BD}">
      <dgm:prSet/>
      <dgm:spPr/>
      <dgm:t>
        <a:bodyPr/>
        <a:lstStyle/>
        <a:p>
          <a:pPr rtl="0"/>
          <a:r>
            <a:rPr lang="nl-NL" b="1" u="sng" dirty="0" smtClean="0"/>
            <a:t>Gesloten heelal</a:t>
          </a:r>
          <a:r>
            <a:rPr lang="nl-NL" dirty="0" smtClean="0"/>
            <a:t>: zoveel materie dat heelal op gegeven moment weer gaat krimpen tot aan de Big </a:t>
          </a:r>
          <a:r>
            <a:rPr lang="nl-NL" dirty="0" err="1" smtClean="0"/>
            <a:t>Crunch</a:t>
          </a:r>
          <a:r>
            <a:rPr lang="nl-NL" dirty="0" smtClean="0"/>
            <a:t> (Eindkrak)</a:t>
          </a:r>
          <a:endParaRPr lang="nl-NL" dirty="0"/>
        </a:p>
      </dgm:t>
    </dgm:pt>
    <dgm:pt modelId="{9ED91DAB-76DC-4131-908F-D07858138F74}" type="parTrans" cxnId="{DE690EB7-4405-4601-B83D-29CBD0FA4504}">
      <dgm:prSet/>
      <dgm:spPr/>
      <dgm:t>
        <a:bodyPr/>
        <a:lstStyle/>
        <a:p>
          <a:endParaRPr lang="nl-NL"/>
        </a:p>
      </dgm:t>
    </dgm:pt>
    <dgm:pt modelId="{4DF284C8-DA51-4212-A456-6BEED5AC71AF}" type="sibTrans" cxnId="{DE690EB7-4405-4601-B83D-29CBD0FA4504}">
      <dgm:prSet/>
      <dgm:spPr/>
      <dgm:t>
        <a:bodyPr/>
        <a:lstStyle/>
        <a:p>
          <a:endParaRPr lang="nl-NL"/>
        </a:p>
      </dgm:t>
    </dgm:pt>
    <dgm:pt modelId="{2B8E8178-A615-4F8F-BA77-446667C35F2C}">
      <dgm:prSet/>
      <dgm:spPr/>
      <dgm:t>
        <a:bodyPr/>
        <a:lstStyle/>
        <a:p>
          <a:pPr rtl="0"/>
          <a:r>
            <a:rPr lang="nl-NL" b="1" u="sng" dirty="0" smtClean="0"/>
            <a:t>Oneindig heelal</a:t>
          </a:r>
          <a:r>
            <a:rPr lang="nl-NL" dirty="0" smtClean="0"/>
            <a:t>: kritische dichtheid van materie zorgt voor stoppen van uitdijen na oneindige tijd</a:t>
          </a:r>
          <a:endParaRPr lang="nl-NL" dirty="0"/>
        </a:p>
      </dgm:t>
    </dgm:pt>
    <dgm:pt modelId="{ADCAF4B9-A41B-4E93-B6A7-D0054AC7B31C}" type="parTrans" cxnId="{CEB699F1-722A-4326-BCAD-873322E6CCEE}">
      <dgm:prSet/>
      <dgm:spPr/>
      <dgm:t>
        <a:bodyPr/>
        <a:lstStyle/>
        <a:p>
          <a:endParaRPr lang="nl-NL"/>
        </a:p>
      </dgm:t>
    </dgm:pt>
    <dgm:pt modelId="{53F31DA0-3F90-49BB-B52A-144DB6DF6AB5}" type="sibTrans" cxnId="{CEB699F1-722A-4326-BCAD-873322E6CCEE}">
      <dgm:prSet/>
      <dgm:spPr/>
      <dgm:t>
        <a:bodyPr/>
        <a:lstStyle/>
        <a:p>
          <a:endParaRPr lang="nl-NL"/>
        </a:p>
      </dgm:t>
    </dgm:pt>
    <dgm:pt modelId="{61BEBA9D-52AA-42B4-9279-57105EA9B30B}">
      <dgm:prSet/>
      <dgm:spPr/>
      <dgm:t>
        <a:bodyPr/>
        <a:lstStyle/>
        <a:p>
          <a:pPr rtl="0"/>
          <a:r>
            <a:rPr lang="nl-NL" b="1" u="sng" dirty="0" smtClean="0"/>
            <a:t>Open heelal</a:t>
          </a:r>
          <a:r>
            <a:rPr lang="nl-NL" dirty="0" smtClean="0"/>
            <a:t>: er is onvoldoende materie om het heelal bijeen te houden. Uitdijen stopt niet en alle sterren doven uit</a:t>
          </a:r>
          <a:endParaRPr lang="nl-NL" dirty="0"/>
        </a:p>
      </dgm:t>
    </dgm:pt>
    <dgm:pt modelId="{272FD9B5-39AA-4FC2-8368-661407D92988}" type="parTrans" cxnId="{D7A8517B-B938-4A31-9EE6-82D3EE967FE0}">
      <dgm:prSet/>
      <dgm:spPr/>
      <dgm:t>
        <a:bodyPr/>
        <a:lstStyle/>
        <a:p>
          <a:endParaRPr lang="nl-NL"/>
        </a:p>
      </dgm:t>
    </dgm:pt>
    <dgm:pt modelId="{222540A2-4A7F-491D-BCC2-092C38AC4D58}" type="sibTrans" cxnId="{D7A8517B-B938-4A31-9EE6-82D3EE967FE0}">
      <dgm:prSet/>
      <dgm:spPr/>
      <dgm:t>
        <a:bodyPr/>
        <a:lstStyle/>
        <a:p>
          <a:endParaRPr lang="nl-NL"/>
        </a:p>
      </dgm:t>
    </dgm:pt>
    <dgm:pt modelId="{EB14A2DE-1D7E-47E5-AC74-1AF7CF4C9413}" type="pres">
      <dgm:prSet presAssocID="{3EC00EBC-7389-4F83-BD24-E65E5F1ADB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E2781BC-C9D6-40C2-819A-F0B4F341842D}" type="pres">
      <dgm:prSet presAssocID="{0036004D-D251-4867-ACAE-FC0A31D377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6C3D1E-2F88-4D27-9388-0EFFCD758D69}" type="pres">
      <dgm:prSet presAssocID="{4DF284C8-DA51-4212-A456-6BEED5AC71AF}" presName="spacer" presStyleCnt="0"/>
      <dgm:spPr/>
    </dgm:pt>
    <dgm:pt modelId="{63D1B452-58A5-4DDB-845F-3FB9634C08AF}" type="pres">
      <dgm:prSet presAssocID="{2B8E8178-A615-4F8F-BA77-446667C35F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0CAD4A8-50F2-487E-A24E-5E20925D822C}" type="pres">
      <dgm:prSet presAssocID="{53F31DA0-3F90-49BB-B52A-144DB6DF6AB5}" presName="spacer" presStyleCnt="0"/>
      <dgm:spPr/>
    </dgm:pt>
    <dgm:pt modelId="{6484DFA4-0D7A-4E01-9005-5EADB5D349E1}" type="pres">
      <dgm:prSet presAssocID="{61BEBA9D-52AA-42B4-9279-57105EA9B3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1746D35-4415-48AE-B731-5CDD583605DB}" type="presOf" srcId="{61BEBA9D-52AA-42B4-9279-57105EA9B30B}" destId="{6484DFA4-0D7A-4E01-9005-5EADB5D349E1}" srcOrd="0" destOrd="0" presId="urn:microsoft.com/office/officeart/2005/8/layout/vList2"/>
    <dgm:cxn modelId="{CEB699F1-722A-4326-BCAD-873322E6CCEE}" srcId="{3EC00EBC-7389-4F83-BD24-E65E5F1ADBD7}" destId="{2B8E8178-A615-4F8F-BA77-446667C35F2C}" srcOrd="1" destOrd="0" parTransId="{ADCAF4B9-A41B-4E93-B6A7-D0054AC7B31C}" sibTransId="{53F31DA0-3F90-49BB-B52A-144DB6DF6AB5}"/>
    <dgm:cxn modelId="{23F8E654-3312-4927-A098-E91280198568}" type="presOf" srcId="{0036004D-D251-4867-ACAE-FC0A31D377BD}" destId="{6E2781BC-C9D6-40C2-819A-F0B4F341842D}" srcOrd="0" destOrd="0" presId="urn:microsoft.com/office/officeart/2005/8/layout/vList2"/>
    <dgm:cxn modelId="{5D019BFE-D936-4D62-BF66-A56A8C030574}" type="presOf" srcId="{3EC00EBC-7389-4F83-BD24-E65E5F1ADBD7}" destId="{EB14A2DE-1D7E-47E5-AC74-1AF7CF4C9413}" srcOrd="0" destOrd="0" presId="urn:microsoft.com/office/officeart/2005/8/layout/vList2"/>
    <dgm:cxn modelId="{D7A8517B-B938-4A31-9EE6-82D3EE967FE0}" srcId="{3EC00EBC-7389-4F83-BD24-E65E5F1ADBD7}" destId="{61BEBA9D-52AA-42B4-9279-57105EA9B30B}" srcOrd="2" destOrd="0" parTransId="{272FD9B5-39AA-4FC2-8368-661407D92988}" sibTransId="{222540A2-4A7F-491D-BCC2-092C38AC4D58}"/>
    <dgm:cxn modelId="{1F91C31F-B0A4-4F24-82FC-3BAEC1AA8C0B}" type="presOf" srcId="{2B8E8178-A615-4F8F-BA77-446667C35F2C}" destId="{63D1B452-58A5-4DDB-845F-3FB9634C08AF}" srcOrd="0" destOrd="0" presId="urn:microsoft.com/office/officeart/2005/8/layout/vList2"/>
    <dgm:cxn modelId="{DE690EB7-4405-4601-B83D-29CBD0FA4504}" srcId="{3EC00EBC-7389-4F83-BD24-E65E5F1ADBD7}" destId="{0036004D-D251-4867-ACAE-FC0A31D377BD}" srcOrd="0" destOrd="0" parTransId="{9ED91DAB-76DC-4131-908F-D07858138F74}" sibTransId="{4DF284C8-DA51-4212-A456-6BEED5AC71AF}"/>
    <dgm:cxn modelId="{04D4BE14-F5B6-436A-9FBF-DEC2982CA25C}" type="presParOf" srcId="{EB14A2DE-1D7E-47E5-AC74-1AF7CF4C9413}" destId="{6E2781BC-C9D6-40C2-819A-F0B4F341842D}" srcOrd="0" destOrd="0" presId="urn:microsoft.com/office/officeart/2005/8/layout/vList2"/>
    <dgm:cxn modelId="{4CF698FC-6E4F-4D68-A5E7-02B76C298197}" type="presParOf" srcId="{EB14A2DE-1D7E-47E5-AC74-1AF7CF4C9413}" destId="{EA6C3D1E-2F88-4D27-9388-0EFFCD758D69}" srcOrd="1" destOrd="0" presId="urn:microsoft.com/office/officeart/2005/8/layout/vList2"/>
    <dgm:cxn modelId="{A30A851A-493A-43F6-A447-A1B5D03AADBA}" type="presParOf" srcId="{EB14A2DE-1D7E-47E5-AC74-1AF7CF4C9413}" destId="{63D1B452-58A5-4DDB-845F-3FB9634C08AF}" srcOrd="2" destOrd="0" presId="urn:microsoft.com/office/officeart/2005/8/layout/vList2"/>
    <dgm:cxn modelId="{56CDC7F1-0C6C-44A1-A38D-14ACBB98BE6A}" type="presParOf" srcId="{EB14A2DE-1D7E-47E5-AC74-1AF7CF4C9413}" destId="{60CAD4A8-50F2-487E-A24E-5E20925D822C}" srcOrd="3" destOrd="0" presId="urn:microsoft.com/office/officeart/2005/8/layout/vList2"/>
    <dgm:cxn modelId="{445B5409-703F-4057-AF0E-4A82D6BC5F1F}" type="presParOf" srcId="{EB14A2DE-1D7E-47E5-AC74-1AF7CF4C9413}" destId="{6484DFA4-0D7A-4E01-9005-5EADB5D349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CD0950-ADC3-45AB-B108-BC8BBFC08F5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9445E23-3CD8-426C-A5CF-43DEF0217BAD}">
      <dgm:prSet/>
      <dgm:spPr/>
      <dgm:t>
        <a:bodyPr/>
        <a:lstStyle/>
        <a:p>
          <a:pPr algn="ctr" rtl="0"/>
          <a:r>
            <a:rPr lang="nl-NL" b="1" dirty="0" smtClean="0"/>
            <a:t>Onze plek in de Melkweg</a:t>
          </a:r>
          <a:endParaRPr lang="nl-NL" dirty="0"/>
        </a:p>
      </dgm:t>
    </dgm:pt>
    <dgm:pt modelId="{B6527D51-7EA3-4AFA-B7AC-F040472BDC41}" type="parTrans" cxnId="{8C6A763A-5521-483A-A600-23AED8A4B453}">
      <dgm:prSet/>
      <dgm:spPr/>
      <dgm:t>
        <a:bodyPr/>
        <a:lstStyle/>
        <a:p>
          <a:endParaRPr lang="nl-NL"/>
        </a:p>
      </dgm:t>
    </dgm:pt>
    <dgm:pt modelId="{FA51CE6F-0CDB-4885-B358-DF9257844F14}" type="sibTrans" cxnId="{8C6A763A-5521-483A-A600-23AED8A4B453}">
      <dgm:prSet/>
      <dgm:spPr/>
      <dgm:t>
        <a:bodyPr/>
        <a:lstStyle/>
        <a:p>
          <a:endParaRPr lang="nl-NL"/>
        </a:p>
      </dgm:t>
    </dgm:pt>
    <dgm:pt modelId="{C3D0E5E5-24C9-4D24-842D-B0A158688BD1}" type="pres">
      <dgm:prSet presAssocID="{17CD0950-ADC3-45AB-B108-BC8BBFC08F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7B1380B-D5D3-4CCD-82C3-48FC082D2127}" type="pres">
      <dgm:prSet presAssocID="{F9445E23-3CD8-426C-A5CF-43DEF0217B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C6A763A-5521-483A-A600-23AED8A4B453}" srcId="{17CD0950-ADC3-45AB-B108-BC8BBFC08F5E}" destId="{F9445E23-3CD8-426C-A5CF-43DEF0217BAD}" srcOrd="0" destOrd="0" parTransId="{B6527D51-7EA3-4AFA-B7AC-F040472BDC41}" sibTransId="{FA51CE6F-0CDB-4885-B358-DF9257844F14}"/>
    <dgm:cxn modelId="{50F1CC02-00CF-47D1-8F07-54619438EA20}" type="presOf" srcId="{17CD0950-ADC3-45AB-B108-BC8BBFC08F5E}" destId="{C3D0E5E5-24C9-4D24-842D-B0A158688BD1}" srcOrd="0" destOrd="0" presId="urn:microsoft.com/office/officeart/2005/8/layout/vList2"/>
    <dgm:cxn modelId="{0840FD9E-5F9A-42C7-8A63-0971F43D1DC0}" type="presOf" srcId="{F9445E23-3CD8-426C-A5CF-43DEF0217BAD}" destId="{C7B1380B-D5D3-4CCD-82C3-48FC082D2127}" srcOrd="0" destOrd="0" presId="urn:microsoft.com/office/officeart/2005/8/layout/vList2"/>
    <dgm:cxn modelId="{F0C09889-8EB4-4F7D-BB01-DE48BFA17C63}" type="presParOf" srcId="{C3D0E5E5-24C9-4D24-842D-B0A158688BD1}" destId="{C7B1380B-D5D3-4CCD-82C3-48FC082D21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64A5114-502F-4D85-B44E-16A554961AA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5AE5358-2E63-4483-8421-1C0D9316EA39}">
      <dgm:prSet/>
      <dgm:spPr/>
      <dgm:t>
        <a:bodyPr/>
        <a:lstStyle/>
        <a:p>
          <a:pPr rtl="0"/>
          <a:r>
            <a:rPr lang="nl-NL" dirty="0" smtClean="0"/>
            <a:t>Drie theorieën over ontwikkeling heelal</a:t>
          </a:r>
          <a:endParaRPr lang="nl-NL" dirty="0"/>
        </a:p>
      </dgm:t>
    </dgm:pt>
    <dgm:pt modelId="{EEDA02F9-CF99-4D2D-BA40-00F4FC48654F}" type="parTrans" cxnId="{8BDBDC62-73C2-45DC-B729-A89739D3877E}">
      <dgm:prSet/>
      <dgm:spPr/>
      <dgm:t>
        <a:bodyPr/>
        <a:lstStyle/>
        <a:p>
          <a:endParaRPr lang="nl-NL"/>
        </a:p>
      </dgm:t>
    </dgm:pt>
    <dgm:pt modelId="{967F9507-7492-48E1-9DD9-6C97642A219F}" type="sibTrans" cxnId="{8BDBDC62-73C2-45DC-B729-A89739D3877E}">
      <dgm:prSet/>
      <dgm:spPr/>
      <dgm:t>
        <a:bodyPr/>
        <a:lstStyle/>
        <a:p>
          <a:endParaRPr lang="nl-NL"/>
        </a:p>
      </dgm:t>
    </dgm:pt>
    <dgm:pt modelId="{08071F22-50A0-43B3-8730-7BDDD313C89F}" type="pres">
      <dgm:prSet presAssocID="{864A5114-502F-4D85-B44E-16A554961A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0316301-9DEE-4D12-8379-DFCD3B9EEE8D}" type="pres">
      <dgm:prSet presAssocID="{65AE5358-2E63-4483-8421-1C0D9316EA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BDBDC62-73C2-45DC-B729-A89739D3877E}" srcId="{864A5114-502F-4D85-B44E-16A554961AA3}" destId="{65AE5358-2E63-4483-8421-1C0D9316EA39}" srcOrd="0" destOrd="0" parTransId="{EEDA02F9-CF99-4D2D-BA40-00F4FC48654F}" sibTransId="{967F9507-7492-48E1-9DD9-6C97642A219F}"/>
    <dgm:cxn modelId="{224D8D5B-C2D4-4189-BFBE-FFF2F5B8D96E}" type="presOf" srcId="{65AE5358-2E63-4483-8421-1C0D9316EA39}" destId="{50316301-9DEE-4D12-8379-DFCD3B9EEE8D}" srcOrd="0" destOrd="0" presId="urn:microsoft.com/office/officeart/2005/8/layout/vList2"/>
    <dgm:cxn modelId="{727E69A3-47C5-41D9-AF7D-03E8B08C1EDC}" type="presOf" srcId="{864A5114-502F-4D85-B44E-16A554961AA3}" destId="{08071F22-50A0-43B3-8730-7BDDD313C89F}" srcOrd="0" destOrd="0" presId="urn:microsoft.com/office/officeart/2005/8/layout/vList2"/>
    <dgm:cxn modelId="{B2250F59-CE18-45CA-B126-20F487F9A3C2}" type="presParOf" srcId="{08071F22-50A0-43B3-8730-7BDDD313C89F}" destId="{50316301-9DEE-4D12-8379-DFCD3B9EEE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2BEE1F1B-D092-4768-AF91-14144D8CBDC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54F529D-7D7C-46F6-92C2-9D998F495684}">
      <dgm:prSet/>
      <dgm:spPr/>
      <dgm:t>
        <a:bodyPr/>
        <a:lstStyle/>
        <a:p>
          <a:pPr algn="ctr" rtl="0"/>
          <a:r>
            <a:rPr lang="nl-NL" b="1" dirty="0" smtClean="0"/>
            <a:t>Ontstaan – ontwikkeling heelal IV</a:t>
          </a:r>
          <a:endParaRPr lang="nl-NL" dirty="0"/>
        </a:p>
      </dgm:t>
    </dgm:pt>
    <dgm:pt modelId="{FD1F6143-A015-4134-A98D-5579ECC0EA89}" type="parTrans" cxnId="{2F23DC9A-2D9B-41DE-BCE0-6C0B63D121C5}">
      <dgm:prSet/>
      <dgm:spPr/>
      <dgm:t>
        <a:bodyPr/>
        <a:lstStyle/>
        <a:p>
          <a:endParaRPr lang="nl-NL"/>
        </a:p>
      </dgm:t>
    </dgm:pt>
    <dgm:pt modelId="{9FC52D71-7D7F-4797-A239-05291550A1D2}" type="sibTrans" cxnId="{2F23DC9A-2D9B-41DE-BCE0-6C0B63D121C5}">
      <dgm:prSet/>
      <dgm:spPr/>
      <dgm:t>
        <a:bodyPr/>
        <a:lstStyle/>
        <a:p>
          <a:endParaRPr lang="nl-NL"/>
        </a:p>
      </dgm:t>
    </dgm:pt>
    <dgm:pt modelId="{B07E9572-6537-4033-8448-E821B11F9154}" type="pres">
      <dgm:prSet presAssocID="{2BEE1F1B-D092-4768-AF91-14144D8CBD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69903E4-9F10-420F-90A4-75A011FE0572}" type="pres">
      <dgm:prSet presAssocID="{954F529D-7D7C-46F6-92C2-9D998F4956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CD305D-F604-4499-89CA-E3C2D8D5175F}" type="presOf" srcId="{2BEE1F1B-D092-4768-AF91-14144D8CBDCA}" destId="{B07E9572-6537-4033-8448-E821B11F9154}" srcOrd="0" destOrd="0" presId="urn:microsoft.com/office/officeart/2005/8/layout/vList2"/>
    <dgm:cxn modelId="{2F23DC9A-2D9B-41DE-BCE0-6C0B63D121C5}" srcId="{2BEE1F1B-D092-4768-AF91-14144D8CBDCA}" destId="{954F529D-7D7C-46F6-92C2-9D998F495684}" srcOrd="0" destOrd="0" parTransId="{FD1F6143-A015-4134-A98D-5579ECC0EA89}" sibTransId="{9FC52D71-7D7F-4797-A239-05291550A1D2}"/>
    <dgm:cxn modelId="{111E96FB-B309-4433-A047-5E4130819571}" type="presOf" srcId="{954F529D-7D7C-46F6-92C2-9D998F495684}" destId="{069903E4-9F10-420F-90A4-75A011FE0572}" srcOrd="0" destOrd="0" presId="urn:microsoft.com/office/officeart/2005/8/layout/vList2"/>
    <dgm:cxn modelId="{6788FE0A-C737-4BF9-BA1E-860B2A824A12}" type="presParOf" srcId="{B07E9572-6537-4033-8448-E821B11F9154}" destId="{069903E4-9F10-420F-90A4-75A011FE05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50331-54DE-4E55-B99F-42B32C64AA5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C010F5C-116B-4873-8A61-EE09E1EDA2EB}">
      <dgm:prSet/>
      <dgm:spPr/>
      <dgm:t>
        <a:bodyPr/>
        <a:lstStyle/>
        <a:p>
          <a:pPr algn="ctr" rtl="0"/>
          <a:r>
            <a:rPr lang="nl-NL" b="1" smtClean="0"/>
            <a:t>Afstanden in de Melkweg</a:t>
          </a:r>
          <a:endParaRPr lang="nl-NL"/>
        </a:p>
      </dgm:t>
    </dgm:pt>
    <dgm:pt modelId="{8219466B-226E-4B7C-B965-226773E7ED9E}" type="parTrans" cxnId="{725D8076-4F31-465D-881D-53E881DEEC09}">
      <dgm:prSet/>
      <dgm:spPr/>
      <dgm:t>
        <a:bodyPr/>
        <a:lstStyle/>
        <a:p>
          <a:endParaRPr lang="nl-NL"/>
        </a:p>
      </dgm:t>
    </dgm:pt>
    <dgm:pt modelId="{C67E9C92-49E5-4F77-ABB4-CE07F938A9C2}" type="sibTrans" cxnId="{725D8076-4F31-465D-881D-53E881DEEC09}">
      <dgm:prSet/>
      <dgm:spPr/>
      <dgm:t>
        <a:bodyPr/>
        <a:lstStyle/>
        <a:p>
          <a:endParaRPr lang="nl-NL"/>
        </a:p>
      </dgm:t>
    </dgm:pt>
    <dgm:pt modelId="{F33D0069-FEE9-46B0-81D2-16E50195363B}" type="pres">
      <dgm:prSet presAssocID="{73C50331-54DE-4E55-B99F-42B32C64A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F90B94B-C1FA-4886-964B-095411B70670}" type="pres">
      <dgm:prSet presAssocID="{FC010F5C-116B-4873-8A61-EE09E1EDA2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1F0DE16-83A5-4A89-83D2-E2D5EE8AEE20}" type="presOf" srcId="{FC010F5C-116B-4873-8A61-EE09E1EDA2EB}" destId="{1F90B94B-C1FA-4886-964B-095411B70670}" srcOrd="0" destOrd="0" presId="urn:microsoft.com/office/officeart/2005/8/layout/vList2"/>
    <dgm:cxn modelId="{39099510-20E7-45C6-A59D-5EC09DBF22EB}" type="presOf" srcId="{73C50331-54DE-4E55-B99F-42B32C64AA55}" destId="{F33D0069-FEE9-46B0-81D2-16E50195363B}" srcOrd="0" destOrd="0" presId="urn:microsoft.com/office/officeart/2005/8/layout/vList2"/>
    <dgm:cxn modelId="{725D8076-4F31-465D-881D-53E881DEEC09}" srcId="{73C50331-54DE-4E55-B99F-42B32C64AA55}" destId="{FC010F5C-116B-4873-8A61-EE09E1EDA2EB}" srcOrd="0" destOrd="0" parTransId="{8219466B-226E-4B7C-B965-226773E7ED9E}" sibTransId="{C67E9C92-49E5-4F77-ABB4-CE07F938A9C2}"/>
    <dgm:cxn modelId="{CBFFBF36-F036-47E7-8FE3-83345893D1A3}" type="presParOf" srcId="{F33D0069-FEE9-46B0-81D2-16E50195363B}" destId="{1F90B94B-C1FA-4886-964B-095411B706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9879F8-0830-4D46-9D22-CDF668AE40AB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D01D37C-EFFD-4D26-8337-EEA494DD0A18}">
      <dgm:prSet/>
      <dgm:spPr/>
      <dgm:t>
        <a:bodyPr/>
        <a:lstStyle/>
        <a:p>
          <a:pPr rtl="0"/>
          <a:r>
            <a:rPr lang="nl-NL" b="1" smtClean="0"/>
            <a:t>Afstand Aarde-Zon: 1 AE</a:t>
          </a:r>
          <a:endParaRPr lang="nl-NL" b="1"/>
        </a:p>
      </dgm:t>
    </dgm:pt>
    <dgm:pt modelId="{302E29E6-97AA-4A8F-839E-44EE656C9921}" type="parTrans" cxnId="{06D0376A-9EE9-4490-BF3C-1D3519DF4C8C}">
      <dgm:prSet/>
      <dgm:spPr/>
      <dgm:t>
        <a:bodyPr/>
        <a:lstStyle/>
        <a:p>
          <a:endParaRPr lang="nl-NL" b="1"/>
        </a:p>
      </dgm:t>
    </dgm:pt>
    <dgm:pt modelId="{D4596340-6356-481F-B701-59387CE1C945}" type="sibTrans" cxnId="{06D0376A-9EE9-4490-BF3C-1D3519DF4C8C}">
      <dgm:prSet/>
      <dgm:spPr/>
      <dgm:t>
        <a:bodyPr/>
        <a:lstStyle/>
        <a:p>
          <a:endParaRPr lang="nl-NL" b="1"/>
        </a:p>
      </dgm:t>
    </dgm:pt>
    <dgm:pt modelId="{94E7EACC-8430-4A18-AEE2-38CC583DE752}">
      <dgm:prSet/>
      <dgm:spPr/>
      <dgm:t>
        <a:bodyPr/>
        <a:lstStyle/>
        <a:p>
          <a:pPr rtl="0"/>
          <a:r>
            <a:rPr lang="nl-NL" b="1" dirty="0" smtClean="0"/>
            <a:t>Afstand Pluto-Zon: 40 AE of 5,9 miljard km</a:t>
          </a:r>
          <a:endParaRPr lang="nl-NL" b="1" dirty="0"/>
        </a:p>
      </dgm:t>
    </dgm:pt>
    <dgm:pt modelId="{F93D8D17-9B17-443B-9AF8-06B91B2094BE}" type="parTrans" cxnId="{B6D0BC83-4C70-4DFE-ABD0-6F2DCCBAD088}">
      <dgm:prSet/>
      <dgm:spPr/>
      <dgm:t>
        <a:bodyPr/>
        <a:lstStyle/>
        <a:p>
          <a:endParaRPr lang="nl-NL" b="1"/>
        </a:p>
      </dgm:t>
    </dgm:pt>
    <dgm:pt modelId="{E8785D74-C3BE-4359-AED2-2A8C989F2ACC}" type="sibTrans" cxnId="{B6D0BC83-4C70-4DFE-ABD0-6F2DCCBAD088}">
      <dgm:prSet/>
      <dgm:spPr/>
      <dgm:t>
        <a:bodyPr/>
        <a:lstStyle/>
        <a:p>
          <a:endParaRPr lang="nl-NL" b="1"/>
        </a:p>
      </dgm:t>
    </dgm:pt>
    <dgm:pt modelId="{D88F282C-664C-4870-A081-D2596D5A7DC8}">
      <dgm:prSet/>
      <dgm:spPr/>
      <dgm:t>
        <a:bodyPr/>
        <a:lstStyle/>
        <a:p>
          <a:pPr rtl="0"/>
          <a:r>
            <a:rPr lang="nl-NL" b="1" smtClean="0"/>
            <a:t>Diameter Melkweg: 100.000 lichtjaar</a:t>
          </a:r>
          <a:endParaRPr lang="nl-NL" b="1"/>
        </a:p>
      </dgm:t>
    </dgm:pt>
    <dgm:pt modelId="{B50F0A5A-A2D9-4A9A-B38F-98D1A2F84F1E}" type="parTrans" cxnId="{FECEB9B0-508E-4274-B503-C7F0FD6F6AA7}">
      <dgm:prSet/>
      <dgm:spPr/>
      <dgm:t>
        <a:bodyPr/>
        <a:lstStyle/>
        <a:p>
          <a:endParaRPr lang="nl-NL" b="1"/>
        </a:p>
      </dgm:t>
    </dgm:pt>
    <dgm:pt modelId="{E2C5A5EA-C051-4643-88BB-9D50BE43322C}" type="sibTrans" cxnId="{FECEB9B0-508E-4274-B503-C7F0FD6F6AA7}">
      <dgm:prSet/>
      <dgm:spPr/>
      <dgm:t>
        <a:bodyPr/>
        <a:lstStyle/>
        <a:p>
          <a:endParaRPr lang="nl-NL" b="1"/>
        </a:p>
      </dgm:t>
    </dgm:pt>
    <dgm:pt modelId="{3F4CE793-0486-4C70-BCEF-C17EA566FA4C}">
      <dgm:prSet/>
      <dgm:spPr/>
      <dgm:t>
        <a:bodyPr/>
        <a:lstStyle/>
        <a:p>
          <a:pPr rtl="0"/>
          <a:r>
            <a:rPr lang="nl-NL" b="1" smtClean="0"/>
            <a:t>Afstand Melkweg – Andromedanevel 2,9 miljoen lichtjaar </a:t>
          </a:r>
          <a:endParaRPr lang="nl-NL" b="1"/>
        </a:p>
      </dgm:t>
    </dgm:pt>
    <dgm:pt modelId="{49633608-0FEC-4A02-8774-B175D7AD22AA}" type="parTrans" cxnId="{76032238-D785-4FFF-ABBB-6FA79D07A7E5}">
      <dgm:prSet/>
      <dgm:spPr/>
      <dgm:t>
        <a:bodyPr/>
        <a:lstStyle/>
        <a:p>
          <a:endParaRPr lang="nl-NL" b="1"/>
        </a:p>
      </dgm:t>
    </dgm:pt>
    <dgm:pt modelId="{B0197975-994F-4417-8D4E-B9F9B264895C}" type="sibTrans" cxnId="{76032238-D785-4FFF-ABBB-6FA79D07A7E5}">
      <dgm:prSet/>
      <dgm:spPr/>
      <dgm:t>
        <a:bodyPr/>
        <a:lstStyle/>
        <a:p>
          <a:endParaRPr lang="nl-NL" b="1"/>
        </a:p>
      </dgm:t>
    </dgm:pt>
    <dgm:pt modelId="{A352A4FE-AC06-4C94-BF4F-E38A7E332A5E}">
      <dgm:prSet/>
      <dgm:spPr/>
      <dgm:t>
        <a:bodyPr/>
        <a:lstStyle/>
        <a:p>
          <a:pPr rtl="0"/>
          <a:r>
            <a:rPr lang="nl-NL" b="1" smtClean="0"/>
            <a:t>Heelal: 13,5 miljard lichtjaar</a:t>
          </a:r>
          <a:endParaRPr lang="nl-NL" b="1"/>
        </a:p>
      </dgm:t>
    </dgm:pt>
    <dgm:pt modelId="{8B2A9D9F-2B43-4575-89D7-E24D5ED3B25D}" type="parTrans" cxnId="{494D03B7-E1D2-4174-87D2-849E0EFCE2F5}">
      <dgm:prSet/>
      <dgm:spPr/>
      <dgm:t>
        <a:bodyPr/>
        <a:lstStyle/>
        <a:p>
          <a:endParaRPr lang="nl-NL" b="1"/>
        </a:p>
      </dgm:t>
    </dgm:pt>
    <dgm:pt modelId="{32D634F9-BC24-49C4-BE08-49EF2513F5C7}" type="sibTrans" cxnId="{494D03B7-E1D2-4174-87D2-849E0EFCE2F5}">
      <dgm:prSet/>
      <dgm:spPr/>
      <dgm:t>
        <a:bodyPr/>
        <a:lstStyle/>
        <a:p>
          <a:endParaRPr lang="nl-NL" b="1"/>
        </a:p>
      </dgm:t>
    </dgm:pt>
    <dgm:pt modelId="{3942516F-A79E-4909-86C2-4288192790CF}" type="pres">
      <dgm:prSet presAssocID="{E39879F8-0830-4D46-9D22-CDF668AE40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5E459D85-6EB0-4AC3-A7C4-AFA1E3123A19}" type="pres">
      <dgm:prSet presAssocID="{E39879F8-0830-4D46-9D22-CDF668AE40AB}" presName="Name1" presStyleCnt="0"/>
      <dgm:spPr/>
    </dgm:pt>
    <dgm:pt modelId="{9FB7D678-BB14-49B7-841D-9705AF87F27D}" type="pres">
      <dgm:prSet presAssocID="{E39879F8-0830-4D46-9D22-CDF668AE40AB}" presName="cycle" presStyleCnt="0"/>
      <dgm:spPr/>
    </dgm:pt>
    <dgm:pt modelId="{C2D38B3A-9EBB-4DFE-9BFA-EE189E1CBC07}" type="pres">
      <dgm:prSet presAssocID="{E39879F8-0830-4D46-9D22-CDF668AE40AB}" presName="srcNode" presStyleLbl="node1" presStyleIdx="0" presStyleCnt="5"/>
      <dgm:spPr/>
    </dgm:pt>
    <dgm:pt modelId="{7401E186-40DA-4FFF-A750-9F1A963A84C7}" type="pres">
      <dgm:prSet presAssocID="{E39879F8-0830-4D46-9D22-CDF668AE40AB}" presName="conn" presStyleLbl="parChTrans1D2" presStyleIdx="0" presStyleCnt="1"/>
      <dgm:spPr/>
      <dgm:t>
        <a:bodyPr/>
        <a:lstStyle/>
        <a:p>
          <a:endParaRPr lang="nl-NL"/>
        </a:p>
      </dgm:t>
    </dgm:pt>
    <dgm:pt modelId="{DF1580E1-93BA-4170-AD94-075E8B4122CE}" type="pres">
      <dgm:prSet presAssocID="{E39879F8-0830-4D46-9D22-CDF668AE40AB}" presName="extraNode" presStyleLbl="node1" presStyleIdx="0" presStyleCnt="5"/>
      <dgm:spPr/>
    </dgm:pt>
    <dgm:pt modelId="{E94F228C-B72A-44BD-ADE3-7892F3D5B221}" type="pres">
      <dgm:prSet presAssocID="{E39879F8-0830-4D46-9D22-CDF668AE40AB}" presName="dstNode" presStyleLbl="node1" presStyleIdx="0" presStyleCnt="5"/>
      <dgm:spPr/>
    </dgm:pt>
    <dgm:pt modelId="{CC1641DE-5045-4201-9D6E-F3AAD0A98085}" type="pres">
      <dgm:prSet presAssocID="{2D01D37C-EFFD-4D26-8337-EEA494DD0A1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CA60B8-2FB8-49FC-B4F7-9C01C541A753}" type="pres">
      <dgm:prSet presAssocID="{2D01D37C-EFFD-4D26-8337-EEA494DD0A18}" presName="accent_1" presStyleCnt="0"/>
      <dgm:spPr/>
    </dgm:pt>
    <dgm:pt modelId="{661180C5-80C9-4D1D-8B71-BB78882FC764}" type="pres">
      <dgm:prSet presAssocID="{2D01D37C-EFFD-4D26-8337-EEA494DD0A18}" presName="accentRepeatNode" presStyleLbl="solidFgAcc1" presStyleIdx="0" presStyleCnt="5"/>
      <dgm:spPr/>
    </dgm:pt>
    <dgm:pt modelId="{FCA89147-8C1F-459B-A2AB-C53FE504EEBE}" type="pres">
      <dgm:prSet presAssocID="{94E7EACC-8430-4A18-AEE2-38CC583DE75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30E2E5-EE94-4BA8-B0F7-F06EF6616315}" type="pres">
      <dgm:prSet presAssocID="{94E7EACC-8430-4A18-AEE2-38CC583DE752}" presName="accent_2" presStyleCnt="0"/>
      <dgm:spPr/>
    </dgm:pt>
    <dgm:pt modelId="{96C391F4-10BE-468D-86E7-4D42085AA8D8}" type="pres">
      <dgm:prSet presAssocID="{94E7EACC-8430-4A18-AEE2-38CC583DE752}" presName="accentRepeatNode" presStyleLbl="solidFgAcc1" presStyleIdx="1" presStyleCnt="5"/>
      <dgm:spPr/>
    </dgm:pt>
    <dgm:pt modelId="{7B889B40-152C-4974-8A52-1FDFC521BA42}" type="pres">
      <dgm:prSet presAssocID="{D88F282C-664C-4870-A081-D2596D5A7D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C62862-AA5B-4EE7-AD2A-ADB76B3A1B03}" type="pres">
      <dgm:prSet presAssocID="{D88F282C-664C-4870-A081-D2596D5A7DC8}" presName="accent_3" presStyleCnt="0"/>
      <dgm:spPr/>
    </dgm:pt>
    <dgm:pt modelId="{84699CDF-53EB-45FA-B25A-FB570B1A4FDF}" type="pres">
      <dgm:prSet presAssocID="{D88F282C-664C-4870-A081-D2596D5A7DC8}" presName="accentRepeatNode" presStyleLbl="solidFgAcc1" presStyleIdx="2" presStyleCnt="5"/>
      <dgm:spPr/>
    </dgm:pt>
    <dgm:pt modelId="{4D68573D-A83B-4507-9C57-1DCB0F5B9566}" type="pres">
      <dgm:prSet presAssocID="{3F4CE793-0486-4C70-BCEF-C17EA566FA4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86D9DC-41F5-4A95-8D12-046B093C6E5D}" type="pres">
      <dgm:prSet presAssocID="{3F4CE793-0486-4C70-BCEF-C17EA566FA4C}" presName="accent_4" presStyleCnt="0"/>
      <dgm:spPr/>
    </dgm:pt>
    <dgm:pt modelId="{74E73DEF-CEDE-4E55-9E2E-F93CBB029B1C}" type="pres">
      <dgm:prSet presAssocID="{3F4CE793-0486-4C70-BCEF-C17EA566FA4C}" presName="accentRepeatNode" presStyleLbl="solidFgAcc1" presStyleIdx="3" presStyleCnt="5"/>
      <dgm:spPr/>
    </dgm:pt>
    <dgm:pt modelId="{1E90F2D1-1C2F-409E-BB5E-9CC684C14D08}" type="pres">
      <dgm:prSet presAssocID="{A352A4FE-AC06-4C94-BF4F-E38A7E332A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B47E121-939A-4399-A241-2D5740BB4E5C}" type="pres">
      <dgm:prSet presAssocID="{A352A4FE-AC06-4C94-BF4F-E38A7E332A5E}" presName="accent_5" presStyleCnt="0"/>
      <dgm:spPr/>
    </dgm:pt>
    <dgm:pt modelId="{49814799-B7B8-4E10-A3B9-0E68559F595A}" type="pres">
      <dgm:prSet presAssocID="{A352A4FE-AC06-4C94-BF4F-E38A7E332A5E}" presName="accentRepeatNode" presStyleLbl="solidFgAcc1" presStyleIdx="4" presStyleCnt="5"/>
      <dgm:spPr/>
    </dgm:pt>
  </dgm:ptLst>
  <dgm:cxnLst>
    <dgm:cxn modelId="{06D0376A-9EE9-4490-BF3C-1D3519DF4C8C}" srcId="{E39879F8-0830-4D46-9D22-CDF668AE40AB}" destId="{2D01D37C-EFFD-4D26-8337-EEA494DD0A18}" srcOrd="0" destOrd="0" parTransId="{302E29E6-97AA-4A8F-839E-44EE656C9921}" sibTransId="{D4596340-6356-481F-B701-59387CE1C945}"/>
    <dgm:cxn modelId="{FECEB9B0-508E-4274-B503-C7F0FD6F6AA7}" srcId="{E39879F8-0830-4D46-9D22-CDF668AE40AB}" destId="{D88F282C-664C-4870-A081-D2596D5A7DC8}" srcOrd="2" destOrd="0" parTransId="{B50F0A5A-A2D9-4A9A-B38F-98D1A2F84F1E}" sibTransId="{E2C5A5EA-C051-4643-88BB-9D50BE43322C}"/>
    <dgm:cxn modelId="{B6D0BC83-4C70-4DFE-ABD0-6F2DCCBAD088}" srcId="{E39879F8-0830-4D46-9D22-CDF668AE40AB}" destId="{94E7EACC-8430-4A18-AEE2-38CC583DE752}" srcOrd="1" destOrd="0" parTransId="{F93D8D17-9B17-443B-9AF8-06B91B2094BE}" sibTransId="{E8785D74-C3BE-4359-AED2-2A8C989F2ACC}"/>
    <dgm:cxn modelId="{5631C05B-D00B-4B9B-91CD-ECC5B8ADF539}" type="presOf" srcId="{D4596340-6356-481F-B701-59387CE1C945}" destId="{7401E186-40DA-4FFF-A750-9F1A963A84C7}" srcOrd="0" destOrd="0" presId="urn:microsoft.com/office/officeart/2008/layout/VerticalCurvedList"/>
    <dgm:cxn modelId="{A1B8E75C-3678-42C6-A2DB-5467DB8D06A1}" type="presOf" srcId="{E39879F8-0830-4D46-9D22-CDF668AE40AB}" destId="{3942516F-A79E-4909-86C2-4288192790CF}" srcOrd="0" destOrd="0" presId="urn:microsoft.com/office/officeart/2008/layout/VerticalCurvedList"/>
    <dgm:cxn modelId="{9FCC75AF-11F0-4F97-9B33-7F7783D76C15}" type="presOf" srcId="{94E7EACC-8430-4A18-AEE2-38CC583DE752}" destId="{FCA89147-8C1F-459B-A2AB-C53FE504EEBE}" srcOrd="0" destOrd="0" presId="urn:microsoft.com/office/officeart/2008/layout/VerticalCurvedList"/>
    <dgm:cxn modelId="{A2D90382-8638-4C0B-9ABE-2452D3953DA8}" type="presOf" srcId="{3F4CE793-0486-4C70-BCEF-C17EA566FA4C}" destId="{4D68573D-A83B-4507-9C57-1DCB0F5B9566}" srcOrd="0" destOrd="0" presId="urn:microsoft.com/office/officeart/2008/layout/VerticalCurvedList"/>
    <dgm:cxn modelId="{890EE862-D394-4A81-BD4F-2FCC78F767EF}" type="presOf" srcId="{2D01D37C-EFFD-4D26-8337-EEA494DD0A18}" destId="{CC1641DE-5045-4201-9D6E-F3AAD0A98085}" srcOrd="0" destOrd="0" presId="urn:microsoft.com/office/officeart/2008/layout/VerticalCurvedList"/>
    <dgm:cxn modelId="{494D03B7-E1D2-4174-87D2-849E0EFCE2F5}" srcId="{E39879F8-0830-4D46-9D22-CDF668AE40AB}" destId="{A352A4FE-AC06-4C94-BF4F-E38A7E332A5E}" srcOrd="4" destOrd="0" parTransId="{8B2A9D9F-2B43-4575-89D7-E24D5ED3B25D}" sibTransId="{32D634F9-BC24-49C4-BE08-49EF2513F5C7}"/>
    <dgm:cxn modelId="{6BE1C2B7-30C9-46E8-8DD7-EB7AC9153052}" type="presOf" srcId="{A352A4FE-AC06-4C94-BF4F-E38A7E332A5E}" destId="{1E90F2D1-1C2F-409E-BB5E-9CC684C14D08}" srcOrd="0" destOrd="0" presId="urn:microsoft.com/office/officeart/2008/layout/VerticalCurvedList"/>
    <dgm:cxn modelId="{76032238-D785-4FFF-ABBB-6FA79D07A7E5}" srcId="{E39879F8-0830-4D46-9D22-CDF668AE40AB}" destId="{3F4CE793-0486-4C70-BCEF-C17EA566FA4C}" srcOrd="3" destOrd="0" parTransId="{49633608-0FEC-4A02-8774-B175D7AD22AA}" sibTransId="{B0197975-994F-4417-8D4E-B9F9B264895C}"/>
    <dgm:cxn modelId="{D5C3A3E7-B5E7-4559-9549-E4825C422D88}" type="presOf" srcId="{D88F282C-664C-4870-A081-D2596D5A7DC8}" destId="{7B889B40-152C-4974-8A52-1FDFC521BA42}" srcOrd="0" destOrd="0" presId="urn:microsoft.com/office/officeart/2008/layout/VerticalCurvedList"/>
    <dgm:cxn modelId="{0BFB2F2A-D14B-46F9-B459-3D686D1B1DCB}" type="presParOf" srcId="{3942516F-A79E-4909-86C2-4288192790CF}" destId="{5E459D85-6EB0-4AC3-A7C4-AFA1E3123A19}" srcOrd="0" destOrd="0" presId="urn:microsoft.com/office/officeart/2008/layout/VerticalCurvedList"/>
    <dgm:cxn modelId="{13465526-E139-4B2A-9214-5628D20FFE83}" type="presParOf" srcId="{5E459D85-6EB0-4AC3-A7C4-AFA1E3123A19}" destId="{9FB7D678-BB14-49B7-841D-9705AF87F27D}" srcOrd="0" destOrd="0" presId="urn:microsoft.com/office/officeart/2008/layout/VerticalCurvedList"/>
    <dgm:cxn modelId="{427A8C7C-3004-4424-92AF-08267A089CF1}" type="presParOf" srcId="{9FB7D678-BB14-49B7-841D-9705AF87F27D}" destId="{C2D38B3A-9EBB-4DFE-9BFA-EE189E1CBC07}" srcOrd="0" destOrd="0" presId="urn:microsoft.com/office/officeart/2008/layout/VerticalCurvedList"/>
    <dgm:cxn modelId="{A19FA63F-A364-414B-8DB4-42E74BED59B9}" type="presParOf" srcId="{9FB7D678-BB14-49B7-841D-9705AF87F27D}" destId="{7401E186-40DA-4FFF-A750-9F1A963A84C7}" srcOrd="1" destOrd="0" presId="urn:microsoft.com/office/officeart/2008/layout/VerticalCurvedList"/>
    <dgm:cxn modelId="{26435CC4-9F65-48A7-8C63-05362A9D7617}" type="presParOf" srcId="{9FB7D678-BB14-49B7-841D-9705AF87F27D}" destId="{DF1580E1-93BA-4170-AD94-075E8B4122CE}" srcOrd="2" destOrd="0" presId="urn:microsoft.com/office/officeart/2008/layout/VerticalCurvedList"/>
    <dgm:cxn modelId="{0F685C05-FAA5-4678-9041-BD2C8C186A49}" type="presParOf" srcId="{9FB7D678-BB14-49B7-841D-9705AF87F27D}" destId="{E94F228C-B72A-44BD-ADE3-7892F3D5B221}" srcOrd="3" destOrd="0" presId="urn:microsoft.com/office/officeart/2008/layout/VerticalCurvedList"/>
    <dgm:cxn modelId="{3B9A3FC3-C133-4C2E-AF3F-35932CDAB7C9}" type="presParOf" srcId="{5E459D85-6EB0-4AC3-A7C4-AFA1E3123A19}" destId="{CC1641DE-5045-4201-9D6E-F3AAD0A98085}" srcOrd="1" destOrd="0" presId="urn:microsoft.com/office/officeart/2008/layout/VerticalCurvedList"/>
    <dgm:cxn modelId="{B8FEBB75-D9ED-457B-B9D4-7F9AACDEE717}" type="presParOf" srcId="{5E459D85-6EB0-4AC3-A7C4-AFA1E3123A19}" destId="{7ECA60B8-2FB8-49FC-B4F7-9C01C541A753}" srcOrd="2" destOrd="0" presId="urn:microsoft.com/office/officeart/2008/layout/VerticalCurvedList"/>
    <dgm:cxn modelId="{61C9C28A-DD4D-4A06-A40F-30557F983F98}" type="presParOf" srcId="{7ECA60B8-2FB8-49FC-B4F7-9C01C541A753}" destId="{661180C5-80C9-4D1D-8B71-BB78882FC764}" srcOrd="0" destOrd="0" presId="urn:microsoft.com/office/officeart/2008/layout/VerticalCurvedList"/>
    <dgm:cxn modelId="{EFE4C3E6-944D-4B43-BA7F-4E2ADD70F0BF}" type="presParOf" srcId="{5E459D85-6EB0-4AC3-A7C4-AFA1E3123A19}" destId="{FCA89147-8C1F-459B-A2AB-C53FE504EEBE}" srcOrd="3" destOrd="0" presId="urn:microsoft.com/office/officeart/2008/layout/VerticalCurvedList"/>
    <dgm:cxn modelId="{DCC0446F-13FE-4F62-85C2-C2A3021CA1B1}" type="presParOf" srcId="{5E459D85-6EB0-4AC3-A7C4-AFA1E3123A19}" destId="{DC30E2E5-EE94-4BA8-B0F7-F06EF6616315}" srcOrd="4" destOrd="0" presId="urn:microsoft.com/office/officeart/2008/layout/VerticalCurvedList"/>
    <dgm:cxn modelId="{5DBB15D6-B5F4-4E37-98A3-6796A51B73C5}" type="presParOf" srcId="{DC30E2E5-EE94-4BA8-B0F7-F06EF6616315}" destId="{96C391F4-10BE-468D-86E7-4D42085AA8D8}" srcOrd="0" destOrd="0" presId="urn:microsoft.com/office/officeart/2008/layout/VerticalCurvedList"/>
    <dgm:cxn modelId="{28619601-FF0F-4E3E-B5D1-AEE578792191}" type="presParOf" srcId="{5E459D85-6EB0-4AC3-A7C4-AFA1E3123A19}" destId="{7B889B40-152C-4974-8A52-1FDFC521BA42}" srcOrd="5" destOrd="0" presId="urn:microsoft.com/office/officeart/2008/layout/VerticalCurvedList"/>
    <dgm:cxn modelId="{380CE5DB-2D15-4F43-99BE-B6BC3BFEA023}" type="presParOf" srcId="{5E459D85-6EB0-4AC3-A7C4-AFA1E3123A19}" destId="{6AC62862-AA5B-4EE7-AD2A-ADB76B3A1B03}" srcOrd="6" destOrd="0" presId="urn:microsoft.com/office/officeart/2008/layout/VerticalCurvedList"/>
    <dgm:cxn modelId="{E044CAE6-156F-40EB-AD12-734395A7EE5E}" type="presParOf" srcId="{6AC62862-AA5B-4EE7-AD2A-ADB76B3A1B03}" destId="{84699CDF-53EB-45FA-B25A-FB570B1A4FDF}" srcOrd="0" destOrd="0" presId="urn:microsoft.com/office/officeart/2008/layout/VerticalCurvedList"/>
    <dgm:cxn modelId="{267EB727-2206-458C-83AF-3495CE894FAA}" type="presParOf" srcId="{5E459D85-6EB0-4AC3-A7C4-AFA1E3123A19}" destId="{4D68573D-A83B-4507-9C57-1DCB0F5B9566}" srcOrd="7" destOrd="0" presId="urn:microsoft.com/office/officeart/2008/layout/VerticalCurvedList"/>
    <dgm:cxn modelId="{CE420507-89BC-4283-81CC-B0A9A33A039F}" type="presParOf" srcId="{5E459D85-6EB0-4AC3-A7C4-AFA1E3123A19}" destId="{EA86D9DC-41F5-4A95-8D12-046B093C6E5D}" srcOrd="8" destOrd="0" presId="urn:microsoft.com/office/officeart/2008/layout/VerticalCurvedList"/>
    <dgm:cxn modelId="{29FE2812-ECFE-40E1-900D-6B0D545B837E}" type="presParOf" srcId="{EA86D9DC-41F5-4A95-8D12-046B093C6E5D}" destId="{74E73DEF-CEDE-4E55-9E2E-F93CBB029B1C}" srcOrd="0" destOrd="0" presId="urn:microsoft.com/office/officeart/2008/layout/VerticalCurvedList"/>
    <dgm:cxn modelId="{832C6BCF-C205-4DD4-A656-C1452C88436B}" type="presParOf" srcId="{5E459D85-6EB0-4AC3-A7C4-AFA1E3123A19}" destId="{1E90F2D1-1C2F-409E-BB5E-9CC684C14D08}" srcOrd="9" destOrd="0" presId="urn:microsoft.com/office/officeart/2008/layout/VerticalCurvedList"/>
    <dgm:cxn modelId="{E284C139-ECF5-408E-8468-01D92E0AC80A}" type="presParOf" srcId="{5E459D85-6EB0-4AC3-A7C4-AFA1E3123A19}" destId="{5B47E121-939A-4399-A241-2D5740BB4E5C}" srcOrd="10" destOrd="0" presId="urn:microsoft.com/office/officeart/2008/layout/VerticalCurvedList"/>
    <dgm:cxn modelId="{F105AFD0-711C-4DFF-848A-A7979C806367}" type="presParOf" srcId="{5B47E121-939A-4399-A241-2D5740BB4E5C}" destId="{49814799-B7B8-4E10-A3B9-0E68559F59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35CB63-3CA0-48D5-B70E-6C305D791A9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CAAC8DF-253A-4589-A354-E2B30C584FEC}">
      <dgm:prSet/>
      <dgm:spPr/>
      <dgm:t>
        <a:bodyPr/>
        <a:lstStyle/>
        <a:p>
          <a:pPr algn="ctr" rtl="0"/>
          <a:r>
            <a:rPr lang="nl-NL" b="1" dirty="0" smtClean="0"/>
            <a:t>Beelden van sterren</a:t>
          </a:r>
          <a:endParaRPr lang="nl-NL" dirty="0"/>
        </a:p>
      </dgm:t>
    </dgm:pt>
    <dgm:pt modelId="{111D8E55-F6FE-4F94-A9C5-A1AC16DB2EC7}" type="parTrans" cxnId="{5316C5FE-043C-4356-BC23-2CBD0E4502B0}">
      <dgm:prSet/>
      <dgm:spPr/>
      <dgm:t>
        <a:bodyPr/>
        <a:lstStyle/>
        <a:p>
          <a:pPr algn="ctr"/>
          <a:endParaRPr lang="nl-NL"/>
        </a:p>
      </dgm:t>
    </dgm:pt>
    <dgm:pt modelId="{7804CBC0-02D6-49CD-99C9-99AF5789A3B9}" type="sibTrans" cxnId="{5316C5FE-043C-4356-BC23-2CBD0E4502B0}">
      <dgm:prSet/>
      <dgm:spPr/>
      <dgm:t>
        <a:bodyPr/>
        <a:lstStyle/>
        <a:p>
          <a:pPr algn="ctr"/>
          <a:endParaRPr lang="nl-NL"/>
        </a:p>
      </dgm:t>
    </dgm:pt>
    <dgm:pt modelId="{87AD7B25-3CFC-4B71-B557-8DE9756D2232}" type="pres">
      <dgm:prSet presAssocID="{5035CB63-3CA0-48D5-B70E-6C305D791A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DE94525-A589-483E-9EF6-CE2148F8E3B7}" type="pres">
      <dgm:prSet presAssocID="{7CAAC8DF-253A-4589-A354-E2B30C584F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316C5FE-043C-4356-BC23-2CBD0E4502B0}" srcId="{5035CB63-3CA0-48D5-B70E-6C305D791A9E}" destId="{7CAAC8DF-253A-4589-A354-E2B30C584FEC}" srcOrd="0" destOrd="0" parTransId="{111D8E55-F6FE-4F94-A9C5-A1AC16DB2EC7}" sibTransId="{7804CBC0-02D6-49CD-99C9-99AF5789A3B9}"/>
    <dgm:cxn modelId="{56FAD4AB-A748-49F9-86B7-467FC9FF38D2}" type="presOf" srcId="{7CAAC8DF-253A-4589-A354-E2B30C584FEC}" destId="{3DE94525-A589-483E-9EF6-CE2148F8E3B7}" srcOrd="0" destOrd="0" presId="urn:microsoft.com/office/officeart/2005/8/layout/vList2"/>
    <dgm:cxn modelId="{FE71D6EA-D00D-469C-AD1F-76FAA7977671}" type="presOf" srcId="{5035CB63-3CA0-48D5-B70E-6C305D791A9E}" destId="{87AD7B25-3CFC-4B71-B557-8DE9756D2232}" srcOrd="0" destOrd="0" presId="urn:microsoft.com/office/officeart/2005/8/layout/vList2"/>
    <dgm:cxn modelId="{9245848C-BED0-4CD6-93D4-0EF1DBDC6609}" type="presParOf" srcId="{87AD7B25-3CFC-4B71-B557-8DE9756D2232}" destId="{3DE94525-A589-483E-9EF6-CE2148F8E3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75E753-04D6-44C5-8AC4-8503AD68C4D9}" type="doc">
      <dgm:prSet loTypeId="urn:diagrams.loki3.com/VaryingWidthList+Icon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38CBB90F-495B-4AC6-A192-C594198F693C}">
      <dgm:prSet/>
      <dgm:spPr/>
      <dgm:t>
        <a:bodyPr/>
        <a:lstStyle/>
        <a:p>
          <a:pPr rtl="0"/>
          <a:r>
            <a:rPr lang="nl-NL" b="1" dirty="0" smtClean="0"/>
            <a:t>Kijken naar sterren betekent kijken naar het verleden</a:t>
          </a:r>
          <a:endParaRPr lang="nl-NL" dirty="0"/>
        </a:p>
      </dgm:t>
    </dgm:pt>
    <dgm:pt modelId="{9EB8FB84-4C8A-47D7-86A2-8CDE01EC8BD7}" type="parTrans" cxnId="{7FBF5AAE-DFC8-4F57-B594-ED1996803218}">
      <dgm:prSet/>
      <dgm:spPr/>
      <dgm:t>
        <a:bodyPr/>
        <a:lstStyle/>
        <a:p>
          <a:endParaRPr lang="nl-NL"/>
        </a:p>
      </dgm:t>
    </dgm:pt>
    <dgm:pt modelId="{A7E54621-4B86-43EE-97BA-52513820D8F6}" type="sibTrans" cxnId="{7FBF5AAE-DFC8-4F57-B594-ED1996803218}">
      <dgm:prSet/>
      <dgm:spPr/>
      <dgm:t>
        <a:bodyPr/>
        <a:lstStyle/>
        <a:p>
          <a:endParaRPr lang="nl-NL"/>
        </a:p>
      </dgm:t>
    </dgm:pt>
    <dgm:pt modelId="{62A3C775-E7C9-42D8-BC67-D2FB0EC1CCE1}">
      <dgm:prSet/>
      <dgm:spPr/>
      <dgm:t>
        <a:bodyPr/>
        <a:lstStyle/>
        <a:p>
          <a:pPr rtl="0"/>
          <a:r>
            <a:rPr lang="nl-NL" b="1" smtClean="0"/>
            <a:t>Krabnevel: ontplofte ster die in 1054 gedurende 23 dagen overdag werd waargenomen. </a:t>
          </a:r>
          <a:endParaRPr lang="nl-NL"/>
        </a:p>
      </dgm:t>
    </dgm:pt>
    <dgm:pt modelId="{D35A626D-2F2A-476B-92DA-24D19EED9477}" type="parTrans" cxnId="{07C6A541-C2EB-4853-901A-B7B7FB5ADEA5}">
      <dgm:prSet/>
      <dgm:spPr/>
      <dgm:t>
        <a:bodyPr/>
        <a:lstStyle/>
        <a:p>
          <a:endParaRPr lang="nl-NL"/>
        </a:p>
      </dgm:t>
    </dgm:pt>
    <dgm:pt modelId="{B578F9E7-7A03-4496-B6A9-B87AD6062E8C}" type="sibTrans" cxnId="{07C6A541-C2EB-4853-901A-B7B7FB5ADEA5}">
      <dgm:prSet/>
      <dgm:spPr/>
      <dgm:t>
        <a:bodyPr/>
        <a:lstStyle/>
        <a:p>
          <a:endParaRPr lang="nl-NL"/>
        </a:p>
      </dgm:t>
    </dgm:pt>
    <dgm:pt modelId="{9C1E00F8-C1F0-4EAC-925F-54E1926268A2}">
      <dgm:prSet/>
      <dgm:spPr/>
      <dgm:t>
        <a:bodyPr/>
        <a:lstStyle/>
        <a:p>
          <a:pPr rtl="0"/>
          <a:r>
            <a:rPr lang="nl-NL" b="1" smtClean="0"/>
            <a:t>Afstand: 600 lichtjaar</a:t>
          </a:r>
          <a:endParaRPr lang="nl-NL"/>
        </a:p>
      </dgm:t>
    </dgm:pt>
    <dgm:pt modelId="{321A4239-C508-418F-8D5A-7A74FC9DF3DD}" type="parTrans" cxnId="{D8AC03DA-06F5-4BD7-B670-42B4E545450B}">
      <dgm:prSet/>
      <dgm:spPr/>
      <dgm:t>
        <a:bodyPr/>
        <a:lstStyle/>
        <a:p>
          <a:endParaRPr lang="nl-NL"/>
        </a:p>
      </dgm:t>
    </dgm:pt>
    <dgm:pt modelId="{E59AF52B-198D-43FB-AB35-DFECD78340F5}" type="sibTrans" cxnId="{D8AC03DA-06F5-4BD7-B670-42B4E545450B}">
      <dgm:prSet/>
      <dgm:spPr/>
      <dgm:t>
        <a:bodyPr/>
        <a:lstStyle/>
        <a:p>
          <a:endParaRPr lang="nl-NL"/>
        </a:p>
      </dgm:t>
    </dgm:pt>
    <dgm:pt modelId="{DB3BDF7E-4AA3-47C0-8EE7-D78B939C907C}">
      <dgm:prSet/>
      <dgm:spPr/>
      <dgm:t>
        <a:bodyPr/>
        <a:lstStyle/>
        <a:p>
          <a:pPr rtl="0"/>
          <a:r>
            <a:rPr lang="nl-NL" b="1" smtClean="0"/>
            <a:t>Explosie was op dat moment dus 600 jaar geleden</a:t>
          </a:r>
          <a:endParaRPr lang="nl-NL"/>
        </a:p>
      </dgm:t>
    </dgm:pt>
    <dgm:pt modelId="{76B13BEA-FF57-4473-9481-72840A183E65}" type="parTrans" cxnId="{DD860297-03F3-4972-949D-AAE31033E67E}">
      <dgm:prSet/>
      <dgm:spPr/>
      <dgm:t>
        <a:bodyPr/>
        <a:lstStyle/>
        <a:p>
          <a:endParaRPr lang="nl-NL"/>
        </a:p>
      </dgm:t>
    </dgm:pt>
    <dgm:pt modelId="{09B5E34A-9777-46BD-A7A3-3BFDC5E8654C}" type="sibTrans" cxnId="{DD860297-03F3-4972-949D-AAE31033E67E}">
      <dgm:prSet/>
      <dgm:spPr/>
      <dgm:t>
        <a:bodyPr/>
        <a:lstStyle/>
        <a:p>
          <a:endParaRPr lang="nl-NL"/>
        </a:p>
      </dgm:t>
    </dgm:pt>
    <dgm:pt modelId="{859DB7EA-6A68-4CA7-88C4-24B34E60B248}" type="pres">
      <dgm:prSet presAssocID="{2575E753-04D6-44C5-8AC4-8503AD68C4D9}" presName="Name0" presStyleCnt="0">
        <dgm:presLayoutVars>
          <dgm:resizeHandles/>
        </dgm:presLayoutVars>
      </dgm:prSet>
      <dgm:spPr/>
      <dgm:t>
        <a:bodyPr/>
        <a:lstStyle/>
        <a:p>
          <a:endParaRPr lang="nl-NL"/>
        </a:p>
      </dgm:t>
    </dgm:pt>
    <dgm:pt modelId="{A70CF764-6818-4E74-BE4C-3E99D0302991}" type="pres">
      <dgm:prSet presAssocID="{38CBB90F-495B-4AC6-A192-C594198F693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7E2BFA-EC15-4BCA-8F18-8295288C359E}" type="pres">
      <dgm:prSet presAssocID="{A7E54621-4B86-43EE-97BA-52513820D8F6}" presName="space" presStyleCnt="0"/>
      <dgm:spPr/>
    </dgm:pt>
    <dgm:pt modelId="{5386FBF3-F3BF-411D-94B9-8184447AECE3}" type="pres">
      <dgm:prSet presAssocID="{62A3C775-E7C9-42D8-BC67-D2FB0EC1CCE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484DB7-8670-4F84-A5CA-B9A2D7E8092E}" type="pres">
      <dgm:prSet presAssocID="{B578F9E7-7A03-4496-B6A9-B87AD6062E8C}" presName="space" presStyleCnt="0"/>
      <dgm:spPr/>
    </dgm:pt>
    <dgm:pt modelId="{5BB86B69-C14D-461D-B1E9-ACAE1479F461}" type="pres">
      <dgm:prSet presAssocID="{9C1E00F8-C1F0-4EAC-925F-54E1926268A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925D9A-7887-4E2D-8636-C17FEE875EDD}" type="pres">
      <dgm:prSet presAssocID="{E59AF52B-198D-43FB-AB35-DFECD78340F5}" presName="space" presStyleCnt="0"/>
      <dgm:spPr/>
    </dgm:pt>
    <dgm:pt modelId="{532A6915-BD84-4AB2-9518-B1A14EBECA4A}" type="pres">
      <dgm:prSet presAssocID="{DB3BDF7E-4AA3-47C0-8EE7-D78B939C907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ECFF039-D6B4-4F1E-81B5-BDA0A951EE92}" type="presOf" srcId="{38CBB90F-495B-4AC6-A192-C594198F693C}" destId="{A70CF764-6818-4E74-BE4C-3E99D0302991}" srcOrd="0" destOrd="0" presId="urn:diagrams.loki3.com/VaryingWidthList+Icon"/>
    <dgm:cxn modelId="{1C6CB141-B4AD-4922-BAE9-ED5C6824B050}" type="presOf" srcId="{DB3BDF7E-4AA3-47C0-8EE7-D78B939C907C}" destId="{532A6915-BD84-4AB2-9518-B1A14EBECA4A}" srcOrd="0" destOrd="0" presId="urn:diagrams.loki3.com/VaryingWidthList+Icon"/>
    <dgm:cxn modelId="{D8AC03DA-06F5-4BD7-B670-42B4E545450B}" srcId="{2575E753-04D6-44C5-8AC4-8503AD68C4D9}" destId="{9C1E00F8-C1F0-4EAC-925F-54E1926268A2}" srcOrd="2" destOrd="0" parTransId="{321A4239-C508-418F-8D5A-7A74FC9DF3DD}" sibTransId="{E59AF52B-198D-43FB-AB35-DFECD78340F5}"/>
    <dgm:cxn modelId="{07C6A541-C2EB-4853-901A-B7B7FB5ADEA5}" srcId="{2575E753-04D6-44C5-8AC4-8503AD68C4D9}" destId="{62A3C775-E7C9-42D8-BC67-D2FB0EC1CCE1}" srcOrd="1" destOrd="0" parTransId="{D35A626D-2F2A-476B-92DA-24D19EED9477}" sibTransId="{B578F9E7-7A03-4496-B6A9-B87AD6062E8C}"/>
    <dgm:cxn modelId="{13A07996-4517-4684-937B-361E9AA2847D}" type="presOf" srcId="{2575E753-04D6-44C5-8AC4-8503AD68C4D9}" destId="{859DB7EA-6A68-4CA7-88C4-24B34E60B248}" srcOrd="0" destOrd="0" presId="urn:diagrams.loki3.com/VaryingWidthList+Icon"/>
    <dgm:cxn modelId="{7FBF5AAE-DFC8-4F57-B594-ED1996803218}" srcId="{2575E753-04D6-44C5-8AC4-8503AD68C4D9}" destId="{38CBB90F-495B-4AC6-A192-C594198F693C}" srcOrd="0" destOrd="0" parTransId="{9EB8FB84-4C8A-47D7-86A2-8CDE01EC8BD7}" sibTransId="{A7E54621-4B86-43EE-97BA-52513820D8F6}"/>
    <dgm:cxn modelId="{DD860297-03F3-4972-949D-AAE31033E67E}" srcId="{2575E753-04D6-44C5-8AC4-8503AD68C4D9}" destId="{DB3BDF7E-4AA3-47C0-8EE7-D78B939C907C}" srcOrd="3" destOrd="0" parTransId="{76B13BEA-FF57-4473-9481-72840A183E65}" sibTransId="{09B5E34A-9777-46BD-A7A3-3BFDC5E8654C}"/>
    <dgm:cxn modelId="{3A25073F-9144-49C0-846F-1D549F2F27CC}" type="presOf" srcId="{9C1E00F8-C1F0-4EAC-925F-54E1926268A2}" destId="{5BB86B69-C14D-461D-B1E9-ACAE1479F461}" srcOrd="0" destOrd="0" presId="urn:diagrams.loki3.com/VaryingWidthList+Icon"/>
    <dgm:cxn modelId="{564CC05C-9D82-4C9E-83EF-4D92EE1AA570}" type="presOf" srcId="{62A3C775-E7C9-42D8-BC67-D2FB0EC1CCE1}" destId="{5386FBF3-F3BF-411D-94B9-8184447AECE3}" srcOrd="0" destOrd="0" presId="urn:diagrams.loki3.com/VaryingWidthList+Icon"/>
    <dgm:cxn modelId="{8D858BDD-0C02-48FB-AC30-07F7F5D6FF8C}" type="presParOf" srcId="{859DB7EA-6A68-4CA7-88C4-24B34E60B248}" destId="{A70CF764-6818-4E74-BE4C-3E99D0302991}" srcOrd="0" destOrd="0" presId="urn:diagrams.loki3.com/VaryingWidthList+Icon"/>
    <dgm:cxn modelId="{C603477D-74E9-4914-92BB-DEAE4E023B69}" type="presParOf" srcId="{859DB7EA-6A68-4CA7-88C4-24B34E60B248}" destId="{B77E2BFA-EC15-4BCA-8F18-8295288C359E}" srcOrd="1" destOrd="0" presId="urn:diagrams.loki3.com/VaryingWidthList+Icon"/>
    <dgm:cxn modelId="{9C60C703-FF09-4091-B7EF-73E5AE8C9749}" type="presParOf" srcId="{859DB7EA-6A68-4CA7-88C4-24B34E60B248}" destId="{5386FBF3-F3BF-411D-94B9-8184447AECE3}" srcOrd="2" destOrd="0" presId="urn:diagrams.loki3.com/VaryingWidthList+Icon"/>
    <dgm:cxn modelId="{B07E93A7-8017-47D9-9401-9B7D1EC9A183}" type="presParOf" srcId="{859DB7EA-6A68-4CA7-88C4-24B34E60B248}" destId="{EB484DB7-8670-4F84-A5CA-B9A2D7E8092E}" srcOrd="3" destOrd="0" presId="urn:diagrams.loki3.com/VaryingWidthList+Icon"/>
    <dgm:cxn modelId="{AFB244A2-CB7A-47BD-8309-A35E777E4476}" type="presParOf" srcId="{859DB7EA-6A68-4CA7-88C4-24B34E60B248}" destId="{5BB86B69-C14D-461D-B1E9-ACAE1479F461}" srcOrd="4" destOrd="0" presId="urn:diagrams.loki3.com/VaryingWidthList+Icon"/>
    <dgm:cxn modelId="{8BCE2A08-A702-4B6B-931D-83B372240D1E}" type="presParOf" srcId="{859DB7EA-6A68-4CA7-88C4-24B34E60B248}" destId="{89925D9A-7887-4E2D-8636-C17FEE875EDD}" srcOrd="5" destOrd="0" presId="urn:diagrams.loki3.com/VaryingWidthList+Icon"/>
    <dgm:cxn modelId="{0B70D307-6F9A-4964-8713-E2273B3D9FBB}" type="presParOf" srcId="{859DB7EA-6A68-4CA7-88C4-24B34E60B248}" destId="{532A6915-BD84-4AB2-9518-B1A14EBECA4A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29A57-4812-439F-8BDE-10FF38B2F4BD}">
      <dsp:nvSpPr>
        <dsp:cNvPr id="0" name=""/>
        <dsp:cNvSpPr/>
      </dsp:nvSpPr>
      <dsp:spPr>
        <a:xfrm>
          <a:off x="0" y="759"/>
          <a:ext cx="8229600" cy="11512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b="1" kern="1200" dirty="0" smtClean="0"/>
            <a:t>Thema Zonnestelsel &amp; Heelal</a:t>
          </a:r>
          <a:endParaRPr lang="nl-NL" sz="4800" kern="1200" dirty="0"/>
        </a:p>
      </dsp:txBody>
      <dsp:txXfrm>
        <a:off x="56201" y="56960"/>
        <a:ext cx="8117198" cy="10388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B5094-9496-4C95-BCD0-67B5B198C73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Meten aan het heelal 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A1030-3961-4BAA-9A29-958CC308A89C}">
      <dsp:nvSpPr>
        <dsp:cNvPr id="0" name=""/>
        <dsp:cNvSpPr/>
      </dsp:nvSpPr>
      <dsp:spPr>
        <a:xfrm>
          <a:off x="0" y="277808"/>
          <a:ext cx="4824412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Parallax: meten van afstand tot object vanaf twee uiteinden op dezelfde basis</a:t>
          </a:r>
          <a:endParaRPr lang="nl-NL" sz="2500" kern="1200"/>
        </a:p>
      </dsp:txBody>
      <dsp:txXfrm>
        <a:off x="67110" y="344918"/>
        <a:ext cx="4690192" cy="1240530"/>
      </dsp:txXfrm>
    </dsp:sp>
    <dsp:sp modelId="{73731741-6E4F-4614-AB8C-9A9C073C27AB}">
      <dsp:nvSpPr>
        <dsp:cNvPr id="0" name=""/>
        <dsp:cNvSpPr/>
      </dsp:nvSpPr>
      <dsp:spPr>
        <a:xfrm>
          <a:off x="0" y="1724558"/>
          <a:ext cx="4824412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Menselijk vermogen om afstanden te schatten door twee ogen als uiteinden van dezelfde basis</a:t>
          </a:r>
          <a:endParaRPr lang="nl-NL" sz="2500" kern="1200" dirty="0"/>
        </a:p>
      </dsp:txBody>
      <dsp:txXfrm>
        <a:off x="67110" y="1791668"/>
        <a:ext cx="4690192" cy="1240530"/>
      </dsp:txXfrm>
    </dsp:sp>
    <dsp:sp modelId="{E60A7BD0-4783-4586-9EF3-A8F86B17E111}">
      <dsp:nvSpPr>
        <dsp:cNvPr id="0" name=""/>
        <dsp:cNvSpPr/>
      </dsp:nvSpPr>
      <dsp:spPr>
        <a:xfrm>
          <a:off x="0" y="3171308"/>
          <a:ext cx="4824412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Mensen met één oog kunnen minder goed afstanden inschatten</a:t>
          </a:r>
          <a:endParaRPr lang="nl-NL" sz="2500" kern="1200"/>
        </a:p>
      </dsp:txBody>
      <dsp:txXfrm>
        <a:off x="67110" y="3238418"/>
        <a:ext cx="4690192" cy="12405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14AEE-7B08-40BF-A6D4-1BA251A20CC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Meten aan het heelal II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F564B-C634-4154-98F3-CE4DA7170EEC}">
      <dsp:nvSpPr>
        <dsp:cNvPr id="0" name=""/>
        <dsp:cNvSpPr/>
      </dsp:nvSpPr>
      <dsp:spPr>
        <a:xfrm>
          <a:off x="0" y="416249"/>
          <a:ext cx="5256211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Waarneming sterren: parallax met de baan van de Aarde als basis</a:t>
          </a:r>
          <a:endParaRPr lang="nl-NL" sz="2300" kern="1200"/>
        </a:p>
      </dsp:txBody>
      <dsp:txXfrm>
        <a:off x="62808" y="479057"/>
        <a:ext cx="5130595" cy="1161018"/>
      </dsp:txXfrm>
    </dsp:sp>
    <dsp:sp modelId="{1F72FC07-F104-403B-96FB-E8FCD66AF53F}">
      <dsp:nvSpPr>
        <dsp:cNvPr id="0" name=""/>
        <dsp:cNvSpPr/>
      </dsp:nvSpPr>
      <dsp:spPr>
        <a:xfrm>
          <a:off x="0" y="1769124"/>
          <a:ext cx="5256211" cy="12866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Parallaxhoek vanuit baan Aarde zeer klein: zeer nauwkeurige metingen nodig</a:t>
          </a:r>
          <a:endParaRPr lang="nl-NL" sz="2300" kern="1200"/>
        </a:p>
      </dsp:txBody>
      <dsp:txXfrm>
        <a:off x="62808" y="1831932"/>
        <a:ext cx="5130595" cy="1161018"/>
      </dsp:txXfrm>
    </dsp:sp>
    <dsp:sp modelId="{C9FBD3AE-1E0E-4B88-959E-103021C59BFA}">
      <dsp:nvSpPr>
        <dsp:cNvPr id="0" name=""/>
        <dsp:cNvSpPr/>
      </dsp:nvSpPr>
      <dsp:spPr>
        <a:xfrm>
          <a:off x="0" y="3121998"/>
          <a:ext cx="5256211" cy="12866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Probleem bij metingen: zwakkere sterren staan verder weg. Dat bleek niet zo: sterren hebben verschillende sterkte.</a:t>
          </a:r>
          <a:endParaRPr lang="nl-NL" sz="2300" kern="1200"/>
        </a:p>
      </dsp:txBody>
      <dsp:txXfrm>
        <a:off x="62808" y="3184806"/>
        <a:ext cx="5130595" cy="11610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BA954-6135-42E5-A4EB-7BE19C1989F0}">
      <dsp:nvSpPr>
        <dsp:cNvPr id="0" name=""/>
        <dsp:cNvSpPr/>
      </dsp:nvSpPr>
      <dsp:spPr>
        <a:xfrm>
          <a:off x="0" y="97014"/>
          <a:ext cx="2062957" cy="362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b="1" kern="1200" smtClean="0"/>
            <a:t>Meten </a:t>
          </a:r>
          <a:br>
            <a:rPr lang="nl-NL" sz="4300" b="1" kern="1200" smtClean="0"/>
          </a:br>
          <a:r>
            <a:rPr lang="nl-NL" sz="4300" b="1" kern="1200" smtClean="0"/>
            <a:t>aan </a:t>
          </a:r>
          <a:br>
            <a:rPr lang="nl-NL" sz="4300" b="1" kern="1200" smtClean="0"/>
          </a:br>
          <a:r>
            <a:rPr lang="nl-NL" sz="4300" b="1" kern="1200" smtClean="0"/>
            <a:t>het </a:t>
          </a:r>
          <a:br>
            <a:rPr lang="nl-NL" sz="4300" b="1" kern="1200" smtClean="0"/>
          </a:br>
          <a:r>
            <a:rPr lang="nl-NL" sz="4300" b="1" kern="1200" smtClean="0"/>
            <a:t>heelal</a:t>
          </a:r>
          <a:br>
            <a:rPr lang="nl-NL" sz="4300" b="1" kern="1200" smtClean="0"/>
          </a:br>
          <a:r>
            <a:rPr lang="nl-NL" sz="4300" b="1" kern="1200" smtClean="0"/>
            <a:t>III</a:t>
          </a:r>
          <a:endParaRPr lang="nl-NL" sz="4300" kern="1200"/>
        </a:p>
      </dsp:txBody>
      <dsp:txXfrm>
        <a:off x="100705" y="197719"/>
        <a:ext cx="1861547" cy="34209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EC90A-7F6D-4D85-B8D7-E5D4FAC84255}">
      <dsp:nvSpPr>
        <dsp:cNvPr id="0" name=""/>
        <dsp:cNvSpPr/>
      </dsp:nvSpPr>
      <dsp:spPr>
        <a:xfrm>
          <a:off x="0" y="36348"/>
          <a:ext cx="6768752" cy="935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smtClean="0"/>
            <a:t>Paragraaf 3 Sterren en materie</a:t>
          </a:r>
          <a:endParaRPr lang="nl-NL" sz="3900" kern="1200"/>
        </a:p>
      </dsp:txBody>
      <dsp:txXfrm>
        <a:off x="45663" y="82011"/>
        <a:ext cx="6677426" cy="8440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ABD50-49CA-4050-9CB0-60CC804B7CA3}">
      <dsp:nvSpPr>
        <dsp:cNvPr id="0" name=""/>
        <dsp:cNvSpPr/>
      </dsp:nvSpPr>
      <dsp:spPr>
        <a:xfrm>
          <a:off x="0" y="144606"/>
          <a:ext cx="8518401" cy="11961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b="1" kern="1200" dirty="0" smtClean="0"/>
            <a:t>Melkweg: Sterrenstelsel (</a:t>
          </a:r>
          <a:r>
            <a:rPr lang="nl-NL" sz="4500" b="1" kern="1200" dirty="0" err="1" smtClean="0"/>
            <a:t>Galaxie</a:t>
          </a:r>
          <a:r>
            <a:rPr lang="nl-NL" sz="4500" b="1" kern="1200" dirty="0" smtClean="0"/>
            <a:t>)</a:t>
          </a:r>
          <a:endParaRPr lang="nl-NL" sz="4500" kern="1200" dirty="0"/>
        </a:p>
      </dsp:txBody>
      <dsp:txXfrm>
        <a:off x="58392" y="202998"/>
        <a:ext cx="8401617" cy="107937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1430-0DC9-4C9E-A413-6C786368D6A0}">
      <dsp:nvSpPr>
        <dsp:cNvPr id="0" name=""/>
        <dsp:cNvSpPr/>
      </dsp:nvSpPr>
      <dsp:spPr>
        <a:xfrm>
          <a:off x="0" y="54260"/>
          <a:ext cx="4788024" cy="47880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5C851A-1C20-44EA-A622-49C15BB34977}">
      <dsp:nvSpPr>
        <dsp:cNvPr id="0" name=""/>
        <dsp:cNvSpPr/>
      </dsp:nvSpPr>
      <dsp:spPr>
        <a:xfrm>
          <a:off x="454862" y="509122"/>
          <a:ext cx="1867329" cy="18673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Een grote verzameling sterren (100-200 miljard)</a:t>
          </a:r>
          <a:endParaRPr lang="nl-NL" sz="2000" b="1" kern="1200" dirty="0"/>
        </a:p>
      </dsp:txBody>
      <dsp:txXfrm>
        <a:off x="546017" y="600277"/>
        <a:ext cx="1685019" cy="1685019"/>
      </dsp:txXfrm>
    </dsp:sp>
    <dsp:sp modelId="{E70EF1DC-D5A0-4651-B12F-D5F479D2992D}">
      <dsp:nvSpPr>
        <dsp:cNvPr id="0" name=""/>
        <dsp:cNvSpPr/>
      </dsp:nvSpPr>
      <dsp:spPr>
        <a:xfrm>
          <a:off x="2465832" y="509122"/>
          <a:ext cx="1867329" cy="18673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Relatief dicht bij elkaar – zwaartekracht </a:t>
          </a:r>
          <a:endParaRPr lang="nl-NL" sz="2000" b="1" kern="1200"/>
        </a:p>
      </dsp:txBody>
      <dsp:txXfrm>
        <a:off x="2556987" y="600277"/>
        <a:ext cx="1685019" cy="1685019"/>
      </dsp:txXfrm>
    </dsp:sp>
    <dsp:sp modelId="{881B1C72-13BA-42C0-88A1-4A181AFE3D3F}">
      <dsp:nvSpPr>
        <dsp:cNvPr id="0" name=""/>
        <dsp:cNvSpPr/>
      </dsp:nvSpPr>
      <dsp:spPr>
        <a:xfrm>
          <a:off x="454862" y="2520092"/>
          <a:ext cx="1867329" cy="18673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Vaak spiraal- of bol- of schijfvormig. </a:t>
          </a:r>
          <a:endParaRPr lang="nl-NL" sz="2000" b="1" kern="1200"/>
        </a:p>
      </dsp:txBody>
      <dsp:txXfrm>
        <a:off x="546017" y="2611247"/>
        <a:ext cx="1685019" cy="1685019"/>
      </dsp:txXfrm>
    </dsp:sp>
    <dsp:sp modelId="{67BB420D-8E0A-496A-B0AF-1CA86376AD2F}">
      <dsp:nvSpPr>
        <dsp:cNvPr id="0" name=""/>
        <dsp:cNvSpPr/>
      </dsp:nvSpPr>
      <dsp:spPr>
        <a:xfrm>
          <a:off x="2465832" y="2520092"/>
          <a:ext cx="1867329" cy="18673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Ook gas, stof en waarschijnlijk donkere materie</a:t>
          </a:r>
          <a:endParaRPr lang="nl-NL" sz="2000" b="1" kern="1200" dirty="0"/>
        </a:p>
      </dsp:txBody>
      <dsp:txXfrm>
        <a:off x="2556987" y="2611247"/>
        <a:ext cx="1685019" cy="168501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380B-D5D3-4CCD-82C3-48FC082D212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dirty="0" smtClean="0"/>
            <a:t>Onze plek in de Melkweg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0B94B-C1FA-4886-964B-095411B7067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Afstanden in de Melkweg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1E186-40DA-4FFF-A750-9F1A963A84C7}">
      <dsp:nvSpPr>
        <dsp:cNvPr id="0" name=""/>
        <dsp:cNvSpPr/>
      </dsp:nvSpPr>
      <dsp:spPr>
        <a:xfrm>
          <a:off x="-4346590" y="-666744"/>
          <a:ext cx="5178512" cy="5178512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641DE-5045-4201-9D6E-F3AAD0A98085}">
      <dsp:nvSpPr>
        <dsp:cNvPr id="0" name=""/>
        <dsp:cNvSpPr/>
      </dsp:nvSpPr>
      <dsp:spPr>
        <a:xfrm>
          <a:off x="364303" y="240237"/>
          <a:ext cx="7083144" cy="480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62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Afstand Aarde-Zon: 1 AE</a:t>
          </a:r>
          <a:endParaRPr lang="nl-NL" sz="2000" b="1" kern="1200"/>
        </a:p>
      </dsp:txBody>
      <dsp:txXfrm>
        <a:off x="364303" y="240237"/>
        <a:ext cx="7083144" cy="480781"/>
      </dsp:txXfrm>
    </dsp:sp>
    <dsp:sp modelId="{661180C5-80C9-4D1D-8B71-BB78882FC764}">
      <dsp:nvSpPr>
        <dsp:cNvPr id="0" name=""/>
        <dsp:cNvSpPr/>
      </dsp:nvSpPr>
      <dsp:spPr>
        <a:xfrm>
          <a:off x="63814" y="180139"/>
          <a:ext cx="600977" cy="60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A89147-8C1F-459B-A2AB-C53FE504EEBE}">
      <dsp:nvSpPr>
        <dsp:cNvPr id="0" name=""/>
        <dsp:cNvSpPr/>
      </dsp:nvSpPr>
      <dsp:spPr>
        <a:xfrm>
          <a:off x="708817" y="961179"/>
          <a:ext cx="6738630" cy="480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62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Afstand Pluto-Zon: 40 AE of 5,9 miljard km</a:t>
          </a:r>
          <a:endParaRPr lang="nl-NL" sz="2000" b="1" kern="1200" dirty="0"/>
        </a:p>
      </dsp:txBody>
      <dsp:txXfrm>
        <a:off x="708817" y="961179"/>
        <a:ext cx="6738630" cy="480781"/>
      </dsp:txXfrm>
    </dsp:sp>
    <dsp:sp modelId="{96C391F4-10BE-468D-86E7-4D42085AA8D8}">
      <dsp:nvSpPr>
        <dsp:cNvPr id="0" name=""/>
        <dsp:cNvSpPr/>
      </dsp:nvSpPr>
      <dsp:spPr>
        <a:xfrm>
          <a:off x="408329" y="901081"/>
          <a:ext cx="600977" cy="60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889B40-152C-4974-8A52-1FDFC521BA42}">
      <dsp:nvSpPr>
        <dsp:cNvPr id="0" name=""/>
        <dsp:cNvSpPr/>
      </dsp:nvSpPr>
      <dsp:spPr>
        <a:xfrm>
          <a:off x="814555" y="1682121"/>
          <a:ext cx="6632892" cy="480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62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Diameter Melkweg: 100.000 lichtjaar</a:t>
          </a:r>
          <a:endParaRPr lang="nl-NL" sz="2000" b="1" kern="1200"/>
        </a:p>
      </dsp:txBody>
      <dsp:txXfrm>
        <a:off x="814555" y="1682121"/>
        <a:ext cx="6632892" cy="480781"/>
      </dsp:txXfrm>
    </dsp:sp>
    <dsp:sp modelId="{84699CDF-53EB-45FA-B25A-FB570B1A4FDF}">
      <dsp:nvSpPr>
        <dsp:cNvPr id="0" name=""/>
        <dsp:cNvSpPr/>
      </dsp:nvSpPr>
      <dsp:spPr>
        <a:xfrm>
          <a:off x="514067" y="1622023"/>
          <a:ext cx="600977" cy="60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68573D-A83B-4507-9C57-1DCB0F5B9566}">
      <dsp:nvSpPr>
        <dsp:cNvPr id="0" name=""/>
        <dsp:cNvSpPr/>
      </dsp:nvSpPr>
      <dsp:spPr>
        <a:xfrm>
          <a:off x="708817" y="2403063"/>
          <a:ext cx="6738630" cy="480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62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Afstand Melkweg – Andromedanevel 2,9 miljoen lichtjaar </a:t>
          </a:r>
          <a:endParaRPr lang="nl-NL" sz="2000" b="1" kern="1200"/>
        </a:p>
      </dsp:txBody>
      <dsp:txXfrm>
        <a:off x="708817" y="2403063"/>
        <a:ext cx="6738630" cy="480781"/>
      </dsp:txXfrm>
    </dsp:sp>
    <dsp:sp modelId="{74E73DEF-CEDE-4E55-9E2E-F93CBB029B1C}">
      <dsp:nvSpPr>
        <dsp:cNvPr id="0" name=""/>
        <dsp:cNvSpPr/>
      </dsp:nvSpPr>
      <dsp:spPr>
        <a:xfrm>
          <a:off x="408329" y="2342965"/>
          <a:ext cx="600977" cy="60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90F2D1-1C2F-409E-BB5E-9CC684C14D08}">
      <dsp:nvSpPr>
        <dsp:cNvPr id="0" name=""/>
        <dsp:cNvSpPr/>
      </dsp:nvSpPr>
      <dsp:spPr>
        <a:xfrm>
          <a:off x="364303" y="3124005"/>
          <a:ext cx="7083144" cy="4807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62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Heelal: 13,5 miljard lichtjaar</a:t>
          </a:r>
          <a:endParaRPr lang="nl-NL" sz="2000" b="1" kern="1200"/>
        </a:p>
      </dsp:txBody>
      <dsp:txXfrm>
        <a:off x="364303" y="3124005"/>
        <a:ext cx="7083144" cy="480781"/>
      </dsp:txXfrm>
    </dsp:sp>
    <dsp:sp modelId="{49814799-B7B8-4E10-A3B9-0E68559F595A}">
      <dsp:nvSpPr>
        <dsp:cNvPr id="0" name=""/>
        <dsp:cNvSpPr/>
      </dsp:nvSpPr>
      <dsp:spPr>
        <a:xfrm>
          <a:off x="63814" y="3063907"/>
          <a:ext cx="600977" cy="60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94525-A589-483E-9EF6-CE2148F8E3B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dirty="0" smtClean="0"/>
            <a:t>Beelden van sterren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F764-6818-4E74-BE4C-3E99D0302991}">
      <dsp:nvSpPr>
        <dsp:cNvPr id="0" name=""/>
        <dsp:cNvSpPr/>
      </dsp:nvSpPr>
      <dsp:spPr>
        <a:xfrm>
          <a:off x="691800" y="2550"/>
          <a:ext cx="2655000" cy="122662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dirty="0" smtClean="0"/>
            <a:t>Kijken naar sterren betekent kijken naar het verleden</a:t>
          </a:r>
          <a:endParaRPr lang="nl-NL" sz="2500" kern="1200" dirty="0"/>
        </a:p>
      </dsp:txBody>
      <dsp:txXfrm>
        <a:off x="691800" y="2550"/>
        <a:ext cx="2655000" cy="1226620"/>
      </dsp:txXfrm>
    </dsp:sp>
    <dsp:sp modelId="{5386FBF3-F3BF-411D-94B9-8184447AECE3}">
      <dsp:nvSpPr>
        <dsp:cNvPr id="0" name=""/>
        <dsp:cNvSpPr/>
      </dsp:nvSpPr>
      <dsp:spPr>
        <a:xfrm>
          <a:off x="0" y="1290502"/>
          <a:ext cx="4038600" cy="122662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smtClean="0"/>
            <a:t>Krabnevel: ontplofte ster die in 1054 gedurende 23 dagen overdag werd waargenomen. </a:t>
          </a:r>
          <a:endParaRPr lang="nl-NL" sz="2500" kern="1200"/>
        </a:p>
      </dsp:txBody>
      <dsp:txXfrm>
        <a:off x="0" y="1290502"/>
        <a:ext cx="4038600" cy="1226620"/>
      </dsp:txXfrm>
    </dsp:sp>
    <dsp:sp modelId="{5BB86B69-C14D-461D-B1E9-ACAE1479F461}">
      <dsp:nvSpPr>
        <dsp:cNvPr id="0" name=""/>
        <dsp:cNvSpPr/>
      </dsp:nvSpPr>
      <dsp:spPr>
        <a:xfrm>
          <a:off x="1400550" y="2578454"/>
          <a:ext cx="1237500" cy="122662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smtClean="0"/>
            <a:t>Afstand: 600 lichtjaar</a:t>
          </a:r>
          <a:endParaRPr lang="nl-NL" sz="2500" kern="1200"/>
        </a:p>
      </dsp:txBody>
      <dsp:txXfrm>
        <a:off x="1400550" y="2578454"/>
        <a:ext cx="1237500" cy="1226620"/>
      </dsp:txXfrm>
    </dsp:sp>
    <dsp:sp modelId="{532A6915-BD84-4AB2-9518-B1A14EBECA4A}">
      <dsp:nvSpPr>
        <dsp:cNvPr id="0" name=""/>
        <dsp:cNvSpPr/>
      </dsp:nvSpPr>
      <dsp:spPr>
        <a:xfrm>
          <a:off x="849300" y="3866405"/>
          <a:ext cx="2340000" cy="122662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smtClean="0"/>
            <a:t>Explosie was op dat moment dus 600 jaar geleden</a:t>
          </a:r>
          <a:endParaRPr lang="nl-NL" sz="2500" kern="1200"/>
        </a:p>
      </dsp:txBody>
      <dsp:txXfrm>
        <a:off x="849300" y="3866405"/>
        <a:ext cx="2340000" cy="122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+Icon">
  <dgm:title val="Lijst met variërende breedte"/>
  <dgm:desc val="Hiermee kunt u items met een verschillend gewicht benadrukken. Goed voor grote hoeveelheden tekst van niveau 1. De breedte van elke shape wordt onafhankelijk vastgesteld op basis van de betreffende teks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140-E517-4850-B863-962238A004A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74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D52E-B5EF-41BE-8632-F7CDF1A662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50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E185-4E57-4CC2-A54E-DA07A4BE08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74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1145A7-8E0D-4A6E-98E5-08DACD4907C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37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ADD-0EFE-49E9-AD64-D23D8BC851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65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E8DB-1ACD-4CFC-B224-BB73C261BC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5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7E9-CD06-4BC4-A228-5644B5867BE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2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FDD9-3EFA-4F35-90E6-9FCC0CF3D17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7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6E75-963B-440A-9D25-14ED6C7949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2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F1EC-707C-4ED6-9B49-9767A58246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55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E809-7391-43B8-8A5B-77B45D69168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52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9B52-0A22-4B0B-8852-FCA15A87DF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29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1BC5-3B42-4E9E-AE9F-3F198A874C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31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Layout" Target="../diagrams/layout25.xml"/><Relationship Id="rId7" Type="http://schemas.openxmlformats.org/officeDocument/2006/relationships/image" Target="../media/image13.png"/><Relationship Id="rId12" Type="http://schemas.microsoft.com/office/2007/relationships/diagramDrawing" Target="../diagrams/drawing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11" Type="http://schemas.openxmlformats.org/officeDocument/2006/relationships/diagramColors" Target="../diagrams/colors26.xml"/><Relationship Id="rId5" Type="http://schemas.openxmlformats.org/officeDocument/2006/relationships/diagramColors" Target="../diagrams/colors25.xml"/><Relationship Id="rId10" Type="http://schemas.openxmlformats.org/officeDocument/2006/relationships/diagramQuickStyle" Target="../diagrams/quickStyle26.xml"/><Relationship Id="rId4" Type="http://schemas.openxmlformats.org/officeDocument/2006/relationships/diagramQuickStyle" Target="../diagrams/quickStyle25.xml"/><Relationship Id="rId9" Type="http://schemas.openxmlformats.org/officeDocument/2006/relationships/diagramLayout" Target="../diagrams/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1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http://mediatheek.thinkquest.nl/~lla050/universum-images/sterren_leven.jpg" TargetMode="External"/><Relationship Id="rId3" Type="http://schemas.openxmlformats.org/officeDocument/2006/relationships/diagramLayout" Target="../diagrams/layout3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19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12" Type="http://schemas.openxmlformats.org/officeDocument/2006/relationships/image" Target="../media/image21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12" Type="http://schemas.openxmlformats.org/officeDocument/2006/relationships/image" Target="../media/image22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diagramLayout" Target="../diagrams/layout44.xml"/><Relationship Id="rId7" Type="http://schemas.openxmlformats.org/officeDocument/2006/relationships/diagramData" Target="../diagrams/data45.xml"/><Relationship Id="rId12" Type="http://schemas.openxmlformats.org/officeDocument/2006/relationships/image" Target="../media/image23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0" Type="http://schemas.openxmlformats.org/officeDocument/2006/relationships/diagramColors" Target="../diagrams/colors45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13" Type="http://schemas.openxmlformats.org/officeDocument/2006/relationships/image" Target="http://members.home.nl/keesdebrouwer/images/heelal/Oerknal01_600x.jpg" TargetMode="Externa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12" Type="http://schemas.openxmlformats.org/officeDocument/2006/relationships/image" Target="../media/image24.jpe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diagramLayout" Target="../diagrams/layout50.xml"/><Relationship Id="rId3" Type="http://schemas.openxmlformats.org/officeDocument/2006/relationships/diagramLayout" Target="../diagrams/layout48.xml"/><Relationship Id="rId7" Type="http://schemas.openxmlformats.org/officeDocument/2006/relationships/diagramData" Target="../diagrams/data49.xml"/><Relationship Id="rId12" Type="http://schemas.openxmlformats.org/officeDocument/2006/relationships/diagramData" Target="../diagrams/data50.xml"/><Relationship Id="rId2" Type="http://schemas.openxmlformats.org/officeDocument/2006/relationships/diagramData" Target="../diagrams/data48.xml"/><Relationship Id="rId16" Type="http://schemas.microsoft.com/office/2007/relationships/diagramDrawing" Target="../diagrams/drawing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5" Type="http://schemas.openxmlformats.org/officeDocument/2006/relationships/diagramColors" Target="../diagrams/colors48.xml"/><Relationship Id="rId15" Type="http://schemas.openxmlformats.org/officeDocument/2006/relationships/diagramColors" Target="../diagrams/colors50.xml"/><Relationship Id="rId10" Type="http://schemas.openxmlformats.org/officeDocument/2006/relationships/diagramColors" Target="../diagrams/colors49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Relationship Id="rId14" Type="http://schemas.openxmlformats.org/officeDocument/2006/relationships/diagramQuickStyle" Target="../diagrams/quickStyle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hyperlink" Target="http://en.wikipedia.org/wiki/Image:Parallax_Example.svg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hyperlink" Target="http://en.wikipedia.org/wiki/Image:Stellarparallax2.svg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4830747"/>
              </p:ext>
            </p:extLst>
          </p:nvPr>
        </p:nvGraphicFramePr>
        <p:xfrm>
          <a:off x="468313" y="188640"/>
          <a:ext cx="8229600" cy="115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1929389"/>
              </p:ext>
            </p:extLst>
          </p:nvPr>
        </p:nvGraphicFramePr>
        <p:xfrm>
          <a:off x="1403648" y="5589240"/>
          <a:ext cx="676875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615650" cy="369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1233834"/>
              </p:ext>
            </p:extLst>
          </p:nvPr>
        </p:nvGraphicFramePr>
        <p:xfrm>
          <a:off x="468313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311951"/>
              </p:ext>
            </p:extLst>
          </p:nvPr>
        </p:nvGraphicFramePr>
        <p:xfrm>
          <a:off x="457200" y="1340768"/>
          <a:ext cx="8229600" cy="536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28542"/>
            <a:ext cx="3273823" cy="227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2375427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8939188"/>
              </p:ext>
            </p:extLst>
          </p:nvPr>
        </p:nvGraphicFramePr>
        <p:xfrm>
          <a:off x="395536" y="162880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3328679"/>
              </p:ext>
            </p:extLst>
          </p:nvPr>
        </p:nvGraphicFramePr>
        <p:xfrm>
          <a:off x="539552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642958"/>
              </p:ext>
            </p:extLst>
          </p:nvPr>
        </p:nvGraphicFramePr>
        <p:xfrm>
          <a:off x="784899" y="5949280"/>
          <a:ext cx="7520796" cy="72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97" y="1628800"/>
            <a:ext cx="5382000" cy="41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561959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590190"/>
              </p:ext>
            </p:extLst>
          </p:nvPr>
        </p:nvGraphicFramePr>
        <p:xfrm>
          <a:off x="323528" y="1628800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59296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4966691" cy="49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2550607"/>
              </p:ext>
            </p:extLst>
          </p:nvPr>
        </p:nvGraphicFramePr>
        <p:xfrm>
          <a:off x="6444208" y="2564904"/>
          <a:ext cx="18002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8338797"/>
              </p:ext>
            </p:extLst>
          </p:nvPr>
        </p:nvGraphicFramePr>
        <p:xfrm>
          <a:off x="544658" y="19776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689825"/>
              </p:ext>
            </p:extLst>
          </p:nvPr>
        </p:nvGraphicFramePr>
        <p:xfrm>
          <a:off x="395536" y="4878335"/>
          <a:ext cx="8496944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09336" cy="339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5655422"/>
              </p:ext>
            </p:extLst>
          </p:nvPr>
        </p:nvGraphicFramePr>
        <p:xfrm>
          <a:off x="420687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939403"/>
              </p:ext>
            </p:extLst>
          </p:nvPr>
        </p:nvGraphicFramePr>
        <p:xfrm>
          <a:off x="1331640" y="1340768"/>
          <a:ext cx="30963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0283880"/>
              </p:ext>
            </p:extLst>
          </p:nvPr>
        </p:nvGraphicFramePr>
        <p:xfrm>
          <a:off x="4932040" y="1340768"/>
          <a:ext cx="30963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638382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1" name="Picture 5" descr="http://mediatheek.thinkquest.nl/~lla050/universum-images/sterren_leve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628800"/>
            <a:ext cx="6985000" cy="4979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73642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astrologymentor.com/wp-content/uploads/2010/07/pic1_antares_betelgeuse_aldebaran_regel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4095"/>
            <a:ext cx="7128792" cy="50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9564185"/>
              </p:ext>
            </p:extLst>
          </p:nvPr>
        </p:nvGraphicFramePr>
        <p:xfrm>
          <a:off x="395536" y="188640"/>
          <a:ext cx="849694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696022"/>
              </p:ext>
            </p:extLst>
          </p:nvPr>
        </p:nvGraphicFramePr>
        <p:xfrm>
          <a:off x="107504" y="1484784"/>
          <a:ext cx="8856984" cy="20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296801" cy="28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4017040"/>
              </p:ext>
            </p:extLst>
          </p:nvPr>
        </p:nvGraphicFramePr>
        <p:xfrm>
          <a:off x="179512" y="0"/>
          <a:ext cx="8518401" cy="13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852371"/>
              </p:ext>
            </p:extLst>
          </p:nvPr>
        </p:nvGraphicFramePr>
        <p:xfrm>
          <a:off x="0" y="1628800"/>
          <a:ext cx="47880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99495"/>
            <a:ext cx="45370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88" y="1556792"/>
            <a:ext cx="227248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5212683"/>
              </p:ext>
            </p:extLst>
          </p:nvPr>
        </p:nvGraphicFramePr>
        <p:xfrm>
          <a:off x="467544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716723"/>
              </p:ext>
            </p:extLst>
          </p:nvPr>
        </p:nvGraphicFramePr>
        <p:xfrm>
          <a:off x="251520" y="1628800"/>
          <a:ext cx="8569325" cy="482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7030578"/>
              </p:ext>
            </p:extLst>
          </p:nvPr>
        </p:nvGraphicFramePr>
        <p:xfrm>
          <a:off x="468313" y="0"/>
          <a:ext cx="8229600" cy="132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117541"/>
              </p:ext>
            </p:extLst>
          </p:nvPr>
        </p:nvGraphicFramePr>
        <p:xfrm>
          <a:off x="529430" y="5901605"/>
          <a:ext cx="8229600" cy="79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582" name="Picture 6" descr="protoplanetaire schij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3" y="1412776"/>
            <a:ext cx="6335713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9964755"/>
              </p:ext>
            </p:extLst>
          </p:nvPr>
        </p:nvGraphicFramePr>
        <p:xfrm>
          <a:off x="478282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165551"/>
              </p:ext>
            </p:extLst>
          </p:nvPr>
        </p:nvGraphicFramePr>
        <p:xfrm>
          <a:off x="478282" y="5517232"/>
          <a:ext cx="8229600" cy="115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650676" cy="372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11560" y="188640"/>
          <a:ext cx="8013576" cy="95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0420" name="Picture 4" descr="Ervarium-Planeetvorm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712210" cy="33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188640"/>
          <a:ext cx="8496944" cy="95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331640" y="5589240"/>
          <a:ext cx="6480844" cy="110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615905" cy="411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260648"/>
          <a:ext cx="8316416" cy="88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043608" y="5517232"/>
          <a:ext cx="7057032" cy="107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4822" name="Picture 6" descr="http://members.home.nl/keesdebrouwer/images/heelal/Oerknal01_600x.jpg"/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9753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95536" y="228600"/>
          <a:ext cx="8424936" cy="9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381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835696" y="5445224"/>
          <a:ext cx="500561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67544" y="228600"/>
          <a:ext cx="835292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geoham.net/5/kosmo/heelal/modelsun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700808"/>
            <a:ext cx="6480720" cy="482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4714174"/>
              </p:ext>
            </p:extLst>
          </p:nvPr>
        </p:nvGraphicFramePr>
        <p:xfrm>
          <a:off x="467544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3137"/>
            <a:ext cx="4897537" cy="48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62817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6174141"/>
              </p:ext>
            </p:extLst>
          </p:nvPr>
        </p:nvGraphicFramePr>
        <p:xfrm>
          <a:off x="457200" y="1600200"/>
          <a:ext cx="7499176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01199"/>
            <a:ext cx="2736304" cy="212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3795032"/>
              </p:ext>
            </p:extLst>
          </p:nvPr>
        </p:nvGraphicFramePr>
        <p:xfrm>
          <a:off x="467544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76713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9961773"/>
              </p:ext>
            </p:extLst>
          </p:nvPr>
        </p:nvGraphicFramePr>
        <p:xfrm>
          <a:off x="457200" y="1501774"/>
          <a:ext cx="4038600" cy="509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4635386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9941992"/>
              </p:ext>
            </p:extLst>
          </p:nvPr>
        </p:nvGraphicFramePr>
        <p:xfrm>
          <a:off x="179388" y="1341438"/>
          <a:ext cx="4824412" cy="482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5060" name="Picture 4" descr="Figure 1: A simplified example of parallax">
            <a:hlinkClick r:id="rId12" tooltip="Figure 1: A simplified example of parallax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66302"/>
            <a:ext cx="3887663" cy="27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0813312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20850392"/>
              </p:ext>
            </p:extLst>
          </p:nvPr>
        </p:nvGraphicFramePr>
        <p:xfrm>
          <a:off x="395536" y="1700808"/>
          <a:ext cx="5256212" cy="482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6084" name="Picture 4" descr="Stellar parallax motion">
            <a:hlinkClick r:id="rId12" tooltip="Stellar parallax mo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401887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9276654"/>
              </p:ext>
            </p:extLst>
          </p:nvPr>
        </p:nvGraphicFramePr>
        <p:xfrm>
          <a:off x="6804248" y="1268760"/>
          <a:ext cx="2062957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616108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73583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456476"/>
              </p:ext>
            </p:extLst>
          </p:nvPr>
        </p:nvGraphicFramePr>
        <p:xfrm>
          <a:off x="323528" y="1628800"/>
          <a:ext cx="6192688" cy="50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89045"/>
            <a:ext cx="3672532" cy="259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893</Words>
  <Application>Microsoft Office PowerPoint</Application>
  <PresentationFormat>Diavoorstelling (4:3)</PresentationFormat>
  <Paragraphs>101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ond</dc:creator>
  <cp:lastModifiedBy>Beheerder</cp:lastModifiedBy>
  <cp:revision>25</cp:revision>
  <dcterms:created xsi:type="dcterms:W3CDTF">2007-11-21T14:49:36Z</dcterms:created>
  <dcterms:modified xsi:type="dcterms:W3CDTF">2014-08-14T12:35:36Z</dcterms:modified>
</cp:coreProperties>
</file>